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72" r:id="rId12"/>
    <p:sldId id="263" r:id="rId13"/>
    <p:sldId id="264" r:id="rId14"/>
    <p:sldId id="265" r:id="rId15"/>
    <p:sldId id="266" r:id="rId16"/>
    <p:sldId id="267" r:id="rId17"/>
    <p:sldId id="268" r:id="rId18"/>
    <p:sldId id="269" r:id="rId19"/>
    <p:sldId id="270" r:id="rId20"/>
    <p:sldId id="271" r:id="rId21"/>
  </p:sldIdLst>
  <p:sldSz cx="7772400" cy="10058400"/>
  <p:notesSz cx="6858000" cy="9144000"/>
  <p:embeddedFontLs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78637-E0B4-0DCB-63CF-F826EBB002EB}" v="1" dt="2022-01-19T20:44:00.315"/>
    <p1510:client id="{D278C751-BC82-F87A-26D9-DC05A3F05021}" v="96" dt="2022-06-24T17:42:47.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D278C751-BC82-F87A-26D9-DC05A3F05021}"/>
    <pc:docChg chg="modSld">
      <pc:chgData name="Sange Thungon" userId="S::sthungon@medcerts.com::dac29ab1-0309-4309-9d13-ef1fc85358e3" providerId="AD" clId="Web-{D278C751-BC82-F87A-26D9-DC05A3F05021}" dt="2022-06-24T17:42:47.336" v="50" actId="14100"/>
      <pc:docMkLst>
        <pc:docMk/>
      </pc:docMkLst>
      <pc:sldChg chg="addSp delSp modSp">
        <pc:chgData name="Sange Thungon" userId="S::sthungon@medcerts.com::dac29ab1-0309-4309-9d13-ef1fc85358e3" providerId="AD" clId="Web-{D278C751-BC82-F87A-26D9-DC05A3F05021}" dt="2022-06-24T17:42:47.336" v="50" actId="14100"/>
        <pc:sldMkLst>
          <pc:docMk/>
          <pc:sldMk cId="0" sldId="256"/>
        </pc:sldMkLst>
        <pc:picChg chg="add del mod">
          <ac:chgData name="Sange Thungon" userId="S::sthungon@medcerts.com::dac29ab1-0309-4309-9d13-ef1fc85358e3" providerId="AD" clId="Web-{D278C751-BC82-F87A-26D9-DC05A3F05021}" dt="2022-06-24T17:41:00.783" v="2"/>
          <ac:picMkLst>
            <pc:docMk/>
            <pc:sldMk cId="0" sldId="256"/>
            <ac:picMk id="2" creationId="{094F5B83-22A3-C6A4-D597-44DB0CED7B66}"/>
          </ac:picMkLst>
        </pc:picChg>
        <pc:picChg chg="add mod">
          <ac:chgData name="Sange Thungon" userId="S::sthungon@medcerts.com::dac29ab1-0309-4309-9d13-ef1fc85358e3" providerId="AD" clId="Web-{D278C751-BC82-F87A-26D9-DC05A3F05021}" dt="2022-06-24T17:42:47.336" v="50" actId="14100"/>
          <ac:picMkLst>
            <pc:docMk/>
            <pc:sldMk cId="0" sldId="256"/>
            <ac:picMk id="4" creationId="{6B41C85C-3730-49E2-7699-FE5E3CA4D8B2}"/>
          </ac:picMkLst>
        </pc:picChg>
        <pc:picChg chg="del">
          <ac:chgData name="Sange Thungon" userId="S::sthungon@medcerts.com::dac29ab1-0309-4309-9d13-ef1fc85358e3" providerId="AD" clId="Web-{D278C751-BC82-F87A-26D9-DC05A3F05021}" dt="2022-06-24T17:40:59.126" v="0"/>
          <ac:picMkLst>
            <pc:docMk/>
            <pc:sldMk cId="0" sldId="256"/>
            <ac:picMk id="59" creationId="{00000000-0000-0000-0000-000000000000}"/>
          </ac:picMkLst>
        </pc:picChg>
      </pc:sldChg>
      <pc:sldChg chg="addSp delSp">
        <pc:chgData name="Sange Thungon" userId="S::sthungon@medcerts.com::dac29ab1-0309-4309-9d13-ef1fc85358e3" providerId="AD" clId="Web-{D278C751-BC82-F87A-26D9-DC05A3F05021}" dt="2022-06-24T17:42:39.913" v="47"/>
        <pc:sldMkLst>
          <pc:docMk/>
          <pc:sldMk cId="0" sldId="257"/>
        </pc:sldMkLst>
        <pc:picChg chg="add">
          <ac:chgData name="Sange Thungon" userId="S::sthungon@medcerts.com::dac29ab1-0309-4309-9d13-ef1fc85358e3" providerId="AD" clId="Web-{D278C751-BC82-F87A-26D9-DC05A3F05021}" dt="2022-06-24T17:42:39.913" v="47"/>
          <ac:picMkLst>
            <pc:docMk/>
            <pc:sldMk cId="0" sldId="257"/>
            <ac:picMk id="3" creationId="{CFB31985-A6C7-36E6-7B41-B470B5F3874F}"/>
          </ac:picMkLst>
        </pc:picChg>
        <pc:picChg chg="del">
          <ac:chgData name="Sange Thungon" userId="S::sthungon@medcerts.com::dac29ab1-0309-4309-9d13-ef1fc85358e3" providerId="AD" clId="Web-{D278C751-BC82-F87A-26D9-DC05A3F05021}" dt="2022-06-24T17:42:39.663" v="46"/>
          <ac:picMkLst>
            <pc:docMk/>
            <pc:sldMk cId="0" sldId="257"/>
            <ac:picMk id="67" creationId="{00000000-0000-0000-0000-000000000000}"/>
          </ac:picMkLst>
        </pc:picChg>
      </pc:sldChg>
      <pc:sldChg chg="addSp delSp modSp">
        <pc:chgData name="Sange Thungon" userId="S::sthungon@medcerts.com::dac29ab1-0309-4309-9d13-ef1fc85358e3" providerId="AD" clId="Web-{D278C751-BC82-F87A-26D9-DC05A3F05021}" dt="2022-06-24T17:41:06.205" v="5" actId="1076"/>
        <pc:sldMkLst>
          <pc:docMk/>
          <pc:sldMk cId="0" sldId="258"/>
        </pc:sldMkLst>
        <pc:picChg chg="add mod">
          <ac:chgData name="Sange Thungon" userId="S::sthungon@medcerts.com::dac29ab1-0309-4309-9d13-ef1fc85358e3" providerId="AD" clId="Web-{D278C751-BC82-F87A-26D9-DC05A3F05021}" dt="2022-06-24T17:41:06.205" v="5" actId="1076"/>
          <ac:picMkLst>
            <pc:docMk/>
            <pc:sldMk cId="0" sldId="258"/>
            <ac:picMk id="2" creationId="{CC01D821-130C-EAF0-ABE0-ADEA3180CEEB}"/>
          </ac:picMkLst>
        </pc:picChg>
        <pc:picChg chg="del">
          <ac:chgData name="Sange Thungon" userId="S::sthungon@medcerts.com::dac29ab1-0309-4309-9d13-ef1fc85358e3" providerId="AD" clId="Web-{D278C751-BC82-F87A-26D9-DC05A3F05021}" dt="2022-06-24T17:41:03.642" v="3"/>
          <ac:picMkLst>
            <pc:docMk/>
            <pc:sldMk cId="0" sldId="258"/>
            <ac:picMk id="75" creationId="{00000000-0000-0000-0000-000000000000}"/>
          </ac:picMkLst>
        </pc:picChg>
      </pc:sldChg>
      <pc:sldChg chg="addSp delSp modSp">
        <pc:chgData name="Sange Thungon" userId="S::sthungon@medcerts.com::dac29ab1-0309-4309-9d13-ef1fc85358e3" providerId="AD" clId="Web-{D278C751-BC82-F87A-26D9-DC05A3F05021}" dt="2022-06-24T17:41:11.049" v="8" actId="1076"/>
        <pc:sldMkLst>
          <pc:docMk/>
          <pc:sldMk cId="0" sldId="259"/>
        </pc:sldMkLst>
        <pc:picChg chg="add mod">
          <ac:chgData name="Sange Thungon" userId="S::sthungon@medcerts.com::dac29ab1-0309-4309-9d13-ef1fc85358e3" providerId="AD" clId="Web-{D278C751-BC82-F87A-26D9-DC05A3F05021}" dt="2022-06-24T17:41:11.049" v="8" actId="1076"/>
          <ac:picMkLst>
            <pc:docMk/>
            <pc:sldMk cId="0" sldId="259"/>
            <ac:picMk id="2" creationId="{387D71BB-03B2-BFAE-CC1C-C0765CF6A2BA}"/>
          </ac:picMkLst>
        </pc:picChg>
        <pc:picChg chg="del">
          <ac:chgData name="Sange Thungon" userId="S::sthungon@medcerts.com::dac29ab1-0309-4309-9d13-ef1fc85358e3" providerId="AD" clId="Web-{D278C751-BC82-F87A-26D9-DC05A3F05021}" dt="2022-06-24T17:41:08.267" v="6"/>
          <ac:picMkLst>
            <pc:docMk/>
            <pc:sldMk cId="0" sldId="259"/>
            <ac:picMk id="87" creationId="{00000000-0000-0000-0000-000000000000}"/>
          </ac:picMkLst>
        </pc:picChg>
      </pc:sldChg>
      <pc:sldChg chg="addSp delSp modSp">
        <pc:chgData name="Sange Thungon" userId="S::sthungon@medcerts.com::dac29ab1-0309-4309-9d13-ef1fc85358e3" providerId="AD" clId="Web-{D278C751-BC82-F87A-26D9-DC05A3F05021}" dt="2022-06-24T17:41:22.784" v="15" actId="1076"/>
        <pc:sldMkLst>
          <pc:docMk/>
          <pc:sldMk cId="0" sldId="260"/>
        </pc:sldMkLst>
        <pc:picChg chg="add mod">
          <ac:chgData name="Sange Thungon" userId="S::sthungon@medcerts.com::dac29ab1-0309-4309-9d13-ef1fc85358e3" providerId="AD" clId="Web-{D278C751-BC82-F87A-26D9-DC05A3F05021}" dt="2022-06-24T17:41:22.784" v="15" actId="1076"/>
          <ac:picMkLst>
            <pc:docMk/>
            <pc:sldMk cId="0" sldId="260"/>
            <ac:picMk id="2" creationId="{B71D8226-40AD-8469-FAE4-6C63ED6FEDC4}"/>
          </ac:picMkLst>
        </pc:picChg>
        <pc:picChg chg="del">
          <ac:chgData name="Sange Thungon" userId="S::sthungon@medcerts.com::dac29ab1-0309-4309-9d13-ef1fc85358e3" providerId="AD" clId="Web-{D278C751-BC82-F87A-26D9-DC05A3F05021}" dt="2022-06-24T17:41:13.502" v="9"/>
          <ac:picMkLst>
            <pc:docMk/>
            <pc:sldMk cId="0" sldId="260"/>
            <ac:picMk id="97" creationId="{00000000-0000-0000-0000-000000000000}"/>
          </ac:picMkLst>
        </pc:picChg>
      </pc:sldChg>
      <pc:sldChg chg="addSp delSp modSp">
        <pc:chgData name="Sange Thungon" userId="S::sthungon@medcerts.com::dac29ab1-0309-4309-9d13-ef1fc85358e3" providerId="AD" clId="Web-{D278C751-BC82-F87A-26D9-DC05A3F05021}" dt="2022-06-24T17:41:28.706" v="18" actId="1076"/>
        <pc:sldMkLst>
          <pc:docMk/>
          <pc:sldMk cId="0" sldId="261"/>
        </pc:sldMkLst>
        <pc:picChg chg="add mod">
          <ac:chgData name="Sange Thungon" userId="S::sthungon@medcerts.com::dac29ab1-0309-4309-9d13-ef1fc85358e3" providerId="AD" clId="Web-{D278C751-BC82-F87A-26D9-DC05A3F05021}" dt="2022-06-24T17:41:28.706" v="18" actId="1076"/>
          <ac:picMkLst>
            <pc:docMk/>
            <pc:sldMk cId="0" sldId="261"/>
            <ac:picMk id="2" creationId="{9BB6A3E0-4FA3-E23A-20E6-C49B01F8A7ED}"/>
          </ac:picMkLst>
        </pc:picChg>
        <pc:picChg chg="del">
          <ac:chgData name="Sange Thungon" userId="S::sthungon@medcerts.com::dac29ab1-0309-4309-9d13-ef1fc85358e3" providerId="AD" clId="Web-{D278C751-BC82-F87A-26D9-DC05A3F05021}" dt="2022-06-24T17:41:25.831" v="16"/>
          <ac:picMkLst>
            <pc:docMk/>
            <pc:sldMk cId="0" sldId="261"/>
            <ac:picMk id="107" creationId="{00000000-0000-0000-0000-000000000000}"/>
          </ac:picMkLst>
        </pc:picChg>
      </pc:sldChg>
      <pc:sldChg chg="addSp delSp">
        <pc:chgData name="Sange Thungon" userId="S::sthungon@medcerts.com::dac29ab1-0309-4309-9d13-ef1fc85358e3" providerId="AD" clId="Web-{D278C751-BC82-F87A-26D9-DC05A3F05021}" dt="2022-06-24T17:42:34.413" v="45"/>
        <pc:sldMkLst>
          <pc:docMk/>
          <pc:sldMk cId="0" sldId="262"/>
        </pc:sldMkLst>
        <pc:picChg chg="add">
          <ac:chgData name="Sange Thungon" userId="S::sthungon@medcerts.com::dac29ab1-0309-4309-9d13-ef1fc85358e3" providerId="AD" clId="Web-{D278C751-BC82-F87A-26D9-DC05A3F05021}" dt="2022-06-24T17:42:34.413" v="45"/>
          <ac:picMkLst>
            <pc:docMk/>
            <pc:sldMk cId="0" sldId="262"/>
            <ac:picMk id="3" creationId="{CC930C3C-08F6-E68D-6428-4E917CF07285}"/>
          </ac:picMkLst>
        </pc:picChg>
        <pc:picChg chg="del">
          <ac:chgData name="Sange Thungon" userId="S::sthungon@medcerts.com::dac29ab1-0309-4309-9d13-ef1fc85358e3" providerId="AD" clId="Web-{D278C751-BC82-F87A-26D9-DC05A3F05021}" dt="2022-06-24T17:42:34.179" v="44"/>
          <ac:picMkLst>
            <pc:docMk/>
            <pc:sldMk cId="0" sldId="262"/>
            <ac:picMk id="117" creationId="{00000000-0000-0000-0000-000000000000}"/>
          </ac:picMkLst>
        </pc:picChg>
      </pc:sldChg>
      <pc:sldChg chg="addSp delSp">
        <pc:chgData name="Sange Thungon" userId="S::sthungon@medcerts.com::dac29ab1-0309-4309-9d13-ef1fc85358e3" providerId="AD" clId="Web-{D278C751-BC82-F87A-26D9-DC05A3F05021}" dt="2022-06-24T17:41:40.082" v="23"/>
        <pc:sldMkLst>
          <pc:docMk/>
          <pc:sldMk cId="0" sldId="263"/>
        </pc:sldMkLst>
        <pc:picChg chg="add">
          <ac:chgData name="Sange Thungon" userId="S::sthungon@medcerts.com::dac29ab1-0309-4309-9d13-ef1fc85358e3" providerId="AD" clId="Web-{D278C751-BC82-F87A-26D9-DC05A3F05021}" dt="2022-06-24T17:41:40.082" v="23"/>
          <ac:picMkLst>
            <pc:docMk/>
            <pc:sldMk cId="0" sldId="263"/>
            <ac:picMk id="3" creationId="{B185858F-A95B-D644-52FE-74C6BA857552}"/>
          </ac:picMkLst>
        </pc:picChg>
        <pc:picChg chg="del">
          <ac:chgData name="Sange Thungon" userId="S::sthungon@medcerts.com::dac29ab1-0309-4309-9d13-ef1fc85358e3" providerId="AD" clId="Web-{D278C751-BC82-F87A-26D9-DC05A3F05021}" dt="2022-06-24T17:41:39.801" v="22"/>
          <ac:picMkLst>
            <pc:docMk/>
            <pc:sldMk cId="0" sldId="263"/>
            <ac:picMk id="126" creationId="{00000000-0000-0000-0000-000000000000}"/>
          </ac:picMkLst>
        </pc:picChg>
      </pc:sldChg>
      <pc:sldChg chg="addSp delSp">
        <pc:chgData name="Sange Thungon" userId="S::sthungon@medcerts.com::dac29ab1-0309-4309-9d13-ef1fc85358e3" providerId="AD" clId="Web-{D278C751-BC82-F87A-26D9-DC05A3F05021}" dt="2022-06-24T17:41:43.316" v="25"/>
        <pc:sldMkLst>
          <pc:docMk/>
          <pc:sldMk cId="0" sldId="264"/>
        </pc:sldMkLst>
        <pc:picChg chg="add">
          <ac:chgData name="Sange Thungon" userId="S::sthungon@medcerts.com::dac29ab1-0309-4309-9d13-ef1fc85358e3" providerId="AD" clId="Web-{D278C751-BC82-F87A-26D9-DC05A3F05021}" dt="2022-06-24T17:41:43.316" v="25"/>
          <ac:picMkLst>
            <pc:docMk/>
            <pc:sldMk cId="0" sldId="264"/>
            <ac:picMk id="3" creationId="{D5EE83BD-26F5-534C-7243-311A4205D080}"/>
          </ac:picMkLst>
        </pc:picChg>
        <pc:picChg chg="del">
          <ac:chgData name="Sange Thungon" userId="S::sthungon@medcerts.com::dac29ab1-0309-4309-9d13-ef1fc85358e3" providerId="AD" clId="Web-{D278C751-BC82-F87A-26D9-DC05A3F05021}" dt="2022-06-24T17:41:42.973" v="24"/>
          <ac:picMkLst>
            <pc:docMk/>
            <pc:sldMk cId="0" sldId="264"/>
            <ac:picMk id="137" creationId="{00000000-0000-0000-0000-000000000000}"/>
          </ac:picMkLst>
        </pc:picChg>
      </pc:sldChg>
      <pc:sldChg chg="addSp delSp">
        <pc:chgData name="Sange Thungon" userId="S::sthungon@medcerts.com::dac29ab1-0309-4309-9d13-ef1fc85358e3" providerId="AD" clId="Web-{D278C751-BC82-F87A-26D9-DC05A3F05021}" dt="2022-06-24T17:41:47.582" v="27"/>
        <pc:sldMkLst>
          <pc:docMk/>
          <pc:sldMk cId="0" sldId="265"/>
        </pc:sldMkLst>
        <pc:picChg chg="add">
          <ac:chgData name="Sange Thungon" userId="S::sthungon@medcerts.com::dac29ab1-0309-4309-9d13-ef1fc85358e3" providerId="AD" clId="Web-{D278C751-BC82-F87A-26D9-DC05A3F05021}" dt="2022-06-24T17:41:47.582" v="27"/>
          <ac:picMkLst>
            <pc:docMk/>
            <pc:sldMk cId="0" sldId="265"/>
            <ac:picMk id="3" creationId="{07966158-F590-5ACA-FC06-5C8311D734A4}"/>
          </ac:picMkLst>
        </pc:picChg>
        <pc:picChg chg="del">
          <ac:chgData name="Sange Thungon" userId="S::sthungon@medcerts.com::dac29ab1-0309-4309-9d13-ef1fc85358e3" providerId="AD" clId="Web-{D278C751-BC82-F87A-26D9-DC05A3F05021}" dt="2022-06-24T17:41:47.301" v="26"/>
          <ac:picMkLst>
            <pc:docMk/>
            <pc:sldMk cId="0" sldId="265"/>
            <ac:picMk id="148" creationId="{00000000-0000-0000-0000-000000000000}"/>
          </ac:picMkLst>
        </pc:picChg>
      </pc:sldChg>
      <pc:sldChg chg="addSp delSp modSp">
        <pc:chgData name="Sange Thungon" userId="S::sthungon@medcerts.com::dac29ab1-0309-4309-9d13-ef1fc85358e3" providerId="AD" clId="Web-{D278C751-BC82-F87A-26D9-DC05A3F05021}" dt="2022-06-24T17:41:53.098" v="30" actId="1076"/>
        <pc:sldMkLst>
          <pc:docMk/>
          <pc:sldMk cId="0" sldId="266"/>
        </pc:sldMkLst>
        <pc:picChg chg="add mod">
          <ac:chgData name="Sange Thungon" userId="S::sthungon@medcerts.com::dac29ab1-0309-4309-9d13-ef1fc85358e3" providerId="AD" clId="Web-{D278C751-BC82-F87A-26D9-DC05A3F05021}" dt="2022-06-24T17:41:53.098" v="30" actId="1076"/>
          <ac:picMkLst>
            <pc:docMk/>
            <pc:sldMk cId="0" sldId="266"/>
            <ac:picMk id="3" creationId="{017BCE3B-5759-9D9C-3217-BCBD2C50C7B1}"/>
          </ac:picMkLst>
        </pc:picChg>
        <pc:picChg chg="del">
          <ac:chgData name="Sange Thungon" userId="S::sthungon@medcerts.com::dac29ab1-0309-4309-9d13-ef1fc85358e3" providerId="AD" clId="Web-{D278C751-BC82-F87A-26D9-DC05A3F05021}" dt="2022-06-24T17:41:50.645" v="28"/>
          <ac:picMkLst>
            <pc:docMk/>
            <pc:sldMk cId="0" sldId="266"/>
            <ac:picMk id="159" creationId="{00000000-0000-0000-0000-000000000000}"/>
          </ac:picMkLst>
        </pc:picChg>
      </pc:sldChg>
      <pc:sldChg chg="addSp delSp">
        <pc:chgData name="Sange Thungon" userId="S::sthungon@medcerts.com::dac29ab1-0309-4309-9d13-ef1fc85358e3" providerId="AD" clId="Web-{D278C751-BC82-F87A-26D9-DC05A3F05021}" dt="2022-06-24T17:42:30.116" v="43"/>
        <pc:sldMkLst>
          <pc:docMk/>
          <pc:sldMk cId="0" sldId="267"/>
        </pc:sldMkLst>
        <pc:picChg chg="add">
          <ac:chgData name="Sange Thungon" userId="S::sthungon@medcerts.com::dac29ab1-0309-4309-9d13-ef1fc85358e3" providerId="AD" clId="Web-{D278C751-BC82-F87A-26D9-DC05A3F05021}" dt="2022-06-24T17:42:30.116" v="43"/>
          <ac:picMkLst>
            <pc:docMk/>
            <pc:sldMk cId="0" sldId="267"/>
            <ac:picMk id="3" creationId="{F508F4B9-1886-8D1A-1E20-1B49447B1A1A}"/>
          </ac:picMkLst>
        </pc:picChg>
        <pc:picChg chg="del">
          <ac:chgData name="Sange Thungon" userId="S::sthungon@medcerts.com::dac29ab1-0309-4309-9d13-ef1fc85358e3" providerId="AD" clId="Web-{D278C751-BC82-F87A-26D9-DC05A3F05021}" dt="2022-06-24T17:42:29.866" v="42"/>
          <ac:picMkLst>
            <pc:docMk/>
            <pc:sldMk cId="0" sldId="267"/>
            <ac:picMk id="169" creationId="{00000000-0000-0000-0000-000000000000}"/>
          </ac:picMkLst>
        </pc:picChg>
      </pc:sldChg>
      <pc:sldChg chg="addSp delSp modSp">
        <pc:chgData name="Sange Thungon" userId="S::sthungon@medcerts.com::dac29ab1-0309-4309-9d13-ef1fc85358e3" providerId="AD" clId="Web-{D278C751-BC82-F87A-26D9-DC05A3F05021}" dt="2022-06-24T17:42:01.192" v="33" actId="1076"/>
        <pc:sldMkLst>
          <pc:docMk/>
          <pc:sldMk cId="0" sldId="268"/>
        </pc:sldMkLst>
        <pc:picChg chg="add mod">
          <ac:chgData name="Sange Thungon" userId="S::sthungon@medcerts.com::dac29ab1-0309-4309-9d13-ef1fc85358e3" providerId="AD" clId="Web-{D278C751-BC82-F87A-26D9-DC05A3F05021}" dt="2022-06-24T17:42:01.192" v="33" actId="1076"/>
          <ac:picMkLst>
            <pc:docMk/>
            <pc:sldMk cId="0" sldId="268"/>
            <ac:picMk id="3" creationId="{FDFFF77F-3A3D-456E-B574-340CEAEE0727}"/>
          </ac:picMkLst>
        </pc:picChg>
        <pc:picChg chg="del">
          <ac:chgData name="Sange Thungon" userId="S::sthungon@medcerts.com::dac29ab1-0309-4309-9d13-ef1fc85358e3" providerId="AD" clId="Web-{D278C751-BC82-F87A-26D9-DC05A3F05021}" dt="2022-06-24T17:41:58.348" v="31"/>
          <ac:picMkLst>
            <pc:docMk/>
            <pc:sldMk cId="0" sldId="268"/>
            <ac:picMk id="180" creationId="{00000000-0000-0000-0000-000000000000}"/>
          </ac:picMkLst>
        </pc:picChg>
      </pc:sldChg>
      <pc:sldChg chg="addSp delSp modSp">
        <pc:chgData name="Sange Thungon" userId="S::sthungon@medcerts.com::dac29ab1-0309-4309-9d13-ef1fc85358e3" providerId="AD" clId="Web-{D278C751-BC82-F87A-26D9-DC05A3F05021}" dt="2022-06-24T17:42:06.411" v="36" actId="1076"/>
        <pc:sldMkLst>
          <pc:docMk/>
          <pc:sldMk cId="0" sldId="269"/>
        </pc:sldMkLst>
        <pc:picChg chg="add mod">
          <ac:chgData name="Sange Thungon" userId="S::sthungon@medcerts.com::dac29ab1-0309-4309-9d13-ef1fc85358e3" providerId="AD" clId="Web-{D278C751-BC82-F87A-26D9-DC05A3F05021}" dt="2022-06-24T17:42:06.411" v="36" actId="1076"/>
          <ac:picMkLst>
            <pc:docMk/>
            <pc:sldMk cId="0" sldId="269"/>
            <ac:picMk id="3" creationId="{CE8C3FCA-35FC-91F2-9901-0211D1F31113}"/>
          </ac:picMkLst>
        </pc:picChg>
        <pc:picChg chg="del">
          <ac:chgData name="Sange Thungon" userId="S::sthungon@medcerts.com::dac29ab1-0309-4309-9d13-ef1fc85358e3" providerId="AD" clId="Web-{D278C751-BC82-F87A-26D9-DC05A3F05021}" dt="2022-06-24T17:42:03.505" v="34"/>
          <ac:picMkLst>
            <pc:docMk/>
            <pc:sldMk cId="0" sldId="269"/>
            <ac:picMk id="194" creationId="{00000000-0000-0000-0000-000000000000}"/>
          </ac:picMkLst>
        </pc:picChg>
      </pc:sldChg>
      <pc:sldChg chg="addSp delSp modSp">
        <pc:chgData name="Sange Thungon" userId="S::sthungon@medcerts.com::dac29ab1-0309-4309-9d13-ef1fc85358e3" providerId="AD" clId="Web-{D278C751-BC82-F87A-26D9-DC05A3F05021}" dt="2022-06-24T17:42:23.678" v="41" actId="1076"/>
        <pc:sldMkLst>
          <pc:docMk/>
          <pc:sldMk cId="0" sldId="270"/>
        </pc:sldMkLst>
        <pc:picChg chg="add mod">
          <ac:chgData name="Sange Thungon" userId="S::sthungon@medcerts.com::dac29ab1-0309-4309-9d13-ef1fc85358e3" providerId="AD" clId="Web-{D278C751-BC82-F87A-26D9-DC05A3F05021}" dt="2022-06-24T17:42:23.678" v="41" actId="1076"/>
          <ac:picMkLst>
            <pc:docMk/>
            <pc:sldMk cId="0" sldId="270"/>
            <ac:picMk id="2" creationId="{46905EAE-EFC2-B5D5-C66B-FE3B94E5FA66}"/>
          </ac:picMkLst>
        </pc:picChg>
        <pc:picChg chg="del">
          <ac:chgData name="Sange Thungon" userId="S::sthungon@medcerts.com::dac29ab1-0309-4309-9d13-ef1fc85358e3" providerId="AD" clId="Web-{D278C751-BC82-F87A-26D9-DC05A3F05021}" dt="2022-06-24T17:42:21.069" v="39"/>
          <ac:picMkLst>
            <pc:docMk/>
            <pc:sldMk cId="0" sldId="270"/>
            <ac:picMk id="205" creationId="{00000000-0000-0000-0000-000000000000}"/>
          </ac:picMkLst>
        </pc:picChg>
      </pc:sldChg>
      <pc:sldChg chg="addSp delSp">
        <pc:chgData name="Sange Thungon" userId="S::sthungon@medcerts.com::dac29ab1-0309-4309-9d13-ef1fc85358e3" providerId="AD" clId="Web-{D278C751-BC82-F87A-26D9-DC05A3F05021}" dt="2022-06-24T17:42:10.537" v="38"/>
        <pc:sldMkLst>
          <pc:docMk/>
          <pc:sldMk cId="0" sldId="271"/>
        </pc:sldMkLst>
        <pc:picChg chg="add">
          <ac:chgData name="Sange Thungon" userId="S::sthungon@medcerts.com::dac29ab1-0309-4309-9d13-ef1fc85358e3" providerId="AD" clId="Web-{D278C751-BC82-F87A-26D9-DC05A3F05021}" dt="2022-06-24T17:42:10.537" v="38"/>
          <ac:picMkLst>
            <pc:docMk/>
            <pc:sldMk cId="0" sldId="271"/>
            <ac:picMk id="3" creationId="{606E7C08-4797-297D-F7D7-0DEE259FBC94}"/>
          </ac:picMkLst>
        </pc:picChg>
        <pc:picChg chg="del">
          <ac:chgData name="Sange Thungon" userId="S::sthungon@medcerts.com::dac29ab1-0309-4309-9d13-ef1fc85358e3" providerId="AD" clId="Web-{D278C751-BC82-F87A-26D9-DC05A3F05021}" dt="2022-06-24T17:42:10.302" v="37"/>
          <ac:picMkLst>
            <pc:docMk/>
            <pc:sldMk cId="0" sldId="271"/>
            <ac:picMk id="215" creationId="{00000000-0000-0000-0000-000000000000}"/>
          </ac:picMkLst>
        </pc:picChg>
      </pc:sldChg>
      <pc:sldChg chg="addSp delSp modSp">
        <pc:chgData name="Sange Thungon" userId="S::sthungon@medcerts.com::dac29ab1-0309-4309-9d13-ef1fc85358e3" providerId="AD" clId="Web-{D278C751-BC82-F87A-26D9-DC05A3F05021}" dt="2022-06-24T17:41:36.394" v="21" actId="1076"/>
        <pc:sldMkLst>
          <pc:docMk/>
          <pc:sldMk cId="1678438914" sldId="272"/>
        </pc:sldMkLst>
        <pc:picChg chg="add mod">
          <ac:chgData name="Sange Thungon" userId="S::sthungon@medcerts.com::dac29ab1-0309-4309-9d13-ef1fc85358e3" providerId="AD" clId="Web-{D278C751-BC82-F87A-26D9-DC05A3F05021}" dt="2022-06-24T17:41:36.394" v="21" actId="1076"/>
          <ac:picMkLst>
            <pc:docMk/>
            <pc:sldMk cId="1678438914" sldId="272"/>
            <ac:picMk id="3" creationId="{C610E143-34D2-588B-5691-F86AE0930C89}"/>
          </ac:picMkLst>
        </pc:picChg>
        <pc:picChg chg="del">
          <ac:chgData name="Sange Thungon" userId="S::sthungon@medcerts.com::dac29ab1-0309-4309-9d13-ef1fc85358e3" providerId="AD" clId="Web-{D278C751-BC82-F87A-26D9-DC05A3F05021}" dt="2022-06-24T17:41:32.019" v="19"/>
          <ac:picMkLst>
            <pc:docMk/>
            <pc:sldMk cId="1678438914" sldId="272"/>
            <ac:picMk id="146" creationId="{00000000-0000-0000-0000-000000000000}"/>
          </ac:picMkLst>
        </pc:picChg>
      </pc:sldChg>
    </pc:docChg>
  </pc:docChgLst>
  <pc:docChgLst>
    <pc:chgData name="Brittany Lopez" userId="S::blopez@medcerts.com::d8d47204-ab91-4ec2-938a-e9d3a1d1cbb4" providerId="AD" clId="Web-{13678637-E0B4-0DCB-63CF-F826EBB002EB}"/>
    <pc:docChg chg="addSld">
      <pc:chgData name="Brittany Lopez" userId="S::blopez@medcerts.com::d8d47204-ab91-4ec2-938a-e9d3a1d1cbb4" providerId="AD" clId="Web-{13678637-E0B4-0DCB-63CF-F826EBB002EB}" dt="2022-01-19T20:44:00.315" v="0"/>
      <pc:docMkLst>
        <pc:docMk/>
      </pc:docMkLst>
      <pc:sldChg chg="add">
        <pc:chgData name="Brittany Lopez" userId="S::blopez@medcerts.com::d8d47204-ab91-4ec2-938a-e9d3a1d1cbb4" providerId="AD" clId="Web-{13678637-E0B4-0DCB-63CF-F826EBB002EB}" dt="2022-01-19T20:44:00.315" v="0"/>
        <pc:sldMkLst>
          <pc:docMk/>
          <pc:sldMk cId="1678438914"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c42bbb68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8c42bbb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aa19b2877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aa19b28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981d4a70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981d4a7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aa19b287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aa19b28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300825" y="28805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Montserrat"/>
                <a:ea typeface="Montserrat"/>
                <a:cs typeface="Montserrat"/>
                <a:sym typeface="Montserrat"/>
              </a:rPr>
              <a:t>Medical Front Office and Electronic Health Records</a:t>
            </a:r>
            <a:endParaRPr sz="4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HI-3000</a:t>
            </a:r>
            <a:endParaRPr sz="1800">
              <a:solidFill>
                <a:schemeClr val="dk1"/>
              </a:solidFill>
              <a:latin typeface="Montserrat"/>
              <a:ea typeface="Montserrat"/>
              <a:cs typeface="Montserrat"/>
              <a:sym typeface="Montserrat"/>
            </a:endParaRPr>
          </a:p>
        </p:txBody>
      </p:sp>
      <p:pic>
        <p:nvPicPr>
          <p:cNvPr id="4" name="Picture 2" descr="A picture containing text&#10;&#10;Description automatically generated">
            <a:extLst>
              <a:ext uri="{FF2B5EF4-FFF2-40B4-BE49-F238E27FC236}">
                <a16:creationId xmlns:a16="http://schemas.microsoft.com/office/drawing/2014/main" id="{6B41C85C-3730-49E2-7699-FE5E3CA4D8B2}"/>
              </a:ext>
            </a:extLst>
          </p:cNvPr>
          <p:cNvPicPr>
            <a:picLocks noChangeAspect="1"/>
          </p:cNvPicPr>
          <p:nvPr/>
        </p:nvPicPr>
        <p:blipFill>
          <a:blip r:embed="rId4"/>
          <a:stretch>
            <a:fillRect/>
          </a:stretch>
        </p:blipFill>
        <p:spPr>
          <a:xfrm>
            <a:off x="305172" y="198307"/>
            <a:ext cx="3518327" cy="9591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64900" y="5399100"/>
            <a:ext cx="7242600" cy="1622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MS-1000: Microsoft Office Basics</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5041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set of courses includes basic (Level 1) training on the 3 core applications within the Microsoft Office Suite. Students learn the range of skills needed to create professional-quality documents and spreadsheets, and are trained to effectively use email communication tools in the office environment. The content covered includes how to create, edit and enhance documents in Microsoft Word, how to organize, calculate and analyze information in Microsoft Excel, and students will learn the basics of using email within Microsoft Outlook.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edit, and enhance documents in Microsoft Word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methods to organize, calculate, and analyze information using Microsoft Excel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send professional email messages from within the Microsoft Outlook environment</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A picture containing text&#10;&#10;Description automatically generated">
            <a:extLst>
              <a:ext uri="{FF2B5EF4-FFF2-40B4-BE49-F238E27FC236}">
                <a16:creationId xmlns:a16="http://schemas.microsoft.com/office/drawing/2014/main" id="{D5EE83BD-26F5-534C-7243-311A4205D080}"/>
              </a:ext>
            </a:extLst>
          </p:cNvPr>
          <p:cNvPicPr>
            <a:picLocks noChangeAspect="1"/>
          </p:cNvPicPr>
          <p:nvPr/>
        </p:nvPicPr>
        <p:blipFill>
          <a:blip r:embed="rId3"/>
          <a:stretch>
            <a:fillRect/>
          </a:stretch>
        </p:blipFill>
        <p:spPr>
          <a:xfrm>
            <a:off x="213074" y="9385691"/>
            <a:ext cx="1667768"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07966158-F590-5ACA-FC06-5C8311D734A4}"/>
              </a:ext>
            </a:extLst>
          </p:cNvPr>
          <p:cNvPicPr>
            <a:picLocks noChangeAspect="1"/>
          </p:cNvPicPr>
          <p:nvPr/>
        </p:nvPicPr>
        <p:blipFill>
          <a:blip r:embed="rId3"/>
          <a:stretch>
            <a:fillRect/>
          </a:stretch>
        </p:blipFill>
        <p:spPr>
          <a:xfrm>
            <a:off x="213074" y="9385691"/>
            <a:ext cx="1667768" cy="44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HI-1018: Electronic Health Records</a:t>
            </a:r>
            <a:endParaRPr b="1">
              <a:latin typeface="Montserrat"/>
              <a:ea typeface="Montserrat"/>
              <a:cs typeface="Montserrat"/>
              <a:sym typeface="Montserrat"/>
            </a:endParaRPr>
          </a:p>
        </p:txBody>
      </p:sp>
      <p:sp>
        <p:nvSpPr>
          <p:cNvPr id="157" name="Google Shape;157;p23"/>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provides students with the skills required for the development and maintenance of electronic health records in both facility and private practice environments. Upon completion of this course, students will have gained the knowledge required to perform a variety of office functions necessary in the digital/electronic age. Students are introduced to, and are provided training and practical application of skills in a variety of areas related to Electronic Health Records, Ethical, legal, and regulatory requirements will be covered along with training in the hands-on Electronic Health Record software. Students will also receive comprehensive training in the areas of Professional Fees, Billing and Collecting, the Health Insurance Claim Form, Third-Party Reimbursement, Banking Services and Procedures, Health Information Management, Computers in the Medical Office, Medical Records Management, and much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Lean the skills required for the development and maintenance of electronic health records in both facility and private practice environments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a variety of office functions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skills related to Electronic Health Records, Ethical,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areas of Professional Fees, Billing and Collecting, the Health Insurance Claim Form, Third-Party Reimbursement, Banking Services and Procedures and more</a:t>
            </a:r>
            <a:endParaRPr sz="1100">
              <a:latin typeface="Montserrat"/>
              <a:ea typeface="Montserrat"/>
              <a:cs typeface="Montserrat"/>
              <a:sym typeface="Montserrat"/>
            </a:endParaRPr>
          </a:p>
        </p:txBody>
      </p:sp>
      <p:cxnSp>
        <p:nvCxnSpPr>
          <p:cNvPr id="158" name="Google Shape;158;p23"/>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60" name="Google Shape;160;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picture containing text&#10;&#10;Description automatically generated">
            <a:extLst>
              <a:ext uri="{FF2B5EF4-FFF2-40B4-BE49-F238E27FC236}">
                <a16:creationId xmlns:a16="http://schemas.microsoft.com/office/drawing/2014/main" id="{017BCE3B-5759-9D9C-3217-BCBD2C50C7B1}"/>
              </a:ext>
            </a:extLst>
          </p:cNvPr>
          <p:cNvPicPr>
            <a:picLocks noChangeAspect="1"/>
          </p:cNvPicPr>
          <p:nvPr/>
        </p:nvPicPr>
        <p:blipFill>
          <a:blip r:embed="rId3"/>
          <a:stretch>
            <a:fillRect/>
          </a:stretch>
        </p:blipFill>
        <p:spPr>
          <a:xfrm>
            <a:off x="213074" y="9449816"/>
            <a:ext cx="1667768" cy="447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67" name="Google Shape;167;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508F4B9-1886-8D1A-1E20-1B49447B1A1A}"/>
              </a:ext>
            </a:extLst>
          </p:cNvPr>
          <p:cNvPicPr>
            <a:picLocks noChangeAspect="1"/>
          </p:cNvPicPr>
          <p:nvPr/>
        </p:nvPicPr>
        <p:blipFill>
          <a:blip r:embed="rId4"/>
          <a:stretch>
            <a:fillRect/>
          </a:stretch>
        </p:blipFill>
        <p:spPr>
          <a:xfrm>
            <a:off x="176854" y="9194071"/>
            <a:ext cx="2363466" cy="647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Montserrat"/>
                <a:ea typeface="Montserrat"/>
                <a:cs typeface="Montserrat"/>
                <a:sym typeface="Montserrat"/>
              </a:rPr>
              <a:t>Medical Administrative Assistant Certification (CMAA)</a:t>
            </a:r>
            <a:endParaRPr sz="2500" b="1" dirty="0">
              <a:latin typeface="Montserrat"/>
              <a:ea typeface="Montserrat"/>
              <a:cs typeface="Montserrat"/>
              <a:sym typeface="Montserrat"/>
            </a:endParaRPr>
          </a:p>
        </p:txBody>
      </p:sp>
      <p:sp>
        <p:nvSpPr>
          <p:cNvPr id="175" name="Google Shape;175;p25"/>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As a CMAA, you may perform some or all of the following tasks: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Review and answer practice correspondence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Operate computer systems or other types of technology to accomplish office tasks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Answer calls, schedule appointments, greet patients, and maintain files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Working in the electronic health record (EHR)</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Benefits to obtaining a Medical Administrative Assistant Certification may include: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An increased pay scale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76" name="Google Shape;176;p25"/>
          <p:cNvGrpSpPr/>
          <p:nvPr/>
        </p:nvGrpSpPr>
        <p:grpSpPr>
          <a:xfrm>
            <a:off x="288825" y="7035256"/>
            <a:ext cx="3393900" cy="2394736"/>
            <a:chOff x="260450" y="3283975"/>
            <a:chExt cx="3393900" cy="5946700"/>
          </a:xfrm>
        </p:grpSpPr>
        <p:sp>
          <p:nvSpPr>
            <p:cNvPr id="177" name="Google Shape;177;p25"/>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9" name="Google Shape;179;p25"/>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1" name="Google Shape;181;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dirty="0"/>
              <a:t>14</a:t>
            </a:fld>
            <a:endParaRPr dirty="0"/>
          </a:p>
        </p:txBody>
      </p:sp>
      <p:sp>
        <p:nvSpPr>
          <p:cNvPr id="183" name="Google Shape;183;p25"/>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Montserrat"/>
                <a:ea typeface="Montserrat"/>
                <a:cs typeface="Montserrat"/>
                <a:sym typeface="Montserrat"/>
              </a:rPr>
              <a:t>CMAA Certification Exam Details:</a:t>
            </a:r>
            <a:endParaRPr b="1"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Number of Questions:</a:t>
            </a:r>
            <a:r>
              <a:rPr lang="en" sz="1100" dirty="0">
                <a:latin typeface="Montserrat"/>
                <a:ea typeface="Montserrat"/>
                <a:cs typeface="Montserrat"/>
                <a:sym typeface="Montserrat"/>
              </a:rPr>
              <a:t> 110 Questions, 20 pretest questions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Exam Time: </a:t>
            </a:r>
            <a:r>
              <a:rPr lang="en" sz="1100" dirty="0">
                <a:latin typeface="Montserrat"/>
                <a:ea typeface="Montserrat"/>
                <a:cs typeface="Montserrat"/>
                <a:sym typeface="Montserrat"/>
              </a:rPr>
              <a:t>2 hours, 10 minutes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Passing Score:</a:t>
            </a:r>
            <a:r>
              <a:rPr lang="en" sz="1100" dirty="0">
                <a:latin typeface="Montserrat"/>
                <a:ea typeface="Montserrat"/>
                <a:cs typeface="Montserrat"/>
                <a:sym typeface="Montserrat"/>
              </a:rPr>
              <a:t> 390/500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National Pass Rate</a:t>
            </a:r>
            <a:r>
              <a:rPr lang="en" sz="1100" dirty="0">
                <a:latin typeface="Montserrat"/>
                <a:ea typeface="Montserrat"/>
                <a:cs typeface="Montserrat"/>
                <a:sym typeface="Montserrat"/>
              </a:rPr>
              <a:t>: 78.7%</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Total Certified in 2018:</a:t>
            </a:r>
            <a:r>
              <a:rPr lang="en" sz="1100" dirty="0">
                <a:latin typeface="Montserrat"/>
                <a:ea typeface="Montserrat"/>
                <a:cs typeface="Montserrat"/>
                <a:sym typeface="Montserrat"/>
              </a:rPr>
              <a:t> 12,117</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Total Currently Certified</a:t>
            </a:r>
            <a:r>
              <a:rPr lang="en" sz="1100" dirty="0">
                <a:latin typeface="Montserrat"/>
                <a:ea typeface="Montserrat"/>
                <a:cs typeface="Montserrat"/>
                <a:sym typeface="Montserrat"/>
              </a:rPr>
              <a:t>: 20,364</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DFFF77F-3A3D-456E-B574-340CEAEE0727}"/>
              </a:ext>
            </a:extLst>
          </p:cNvPr>
          <p:cNvPicPr>
            <a:picLocks noChangeAspect="1"/>
          </p:cNvPicPr>
          <p:nvPr/>
        </p:nvPicPr>
        <p:blipFill>
          <a:blip r:embed="rId3"/>
          <a:stretch>
            <a:fillRect/>
          </a:stretch>
        </p:blipFill>
        <p:spPr>
          <a:xfrm>
            <a:off x="213074" y="9495619"/>
            <a:ext cx="1667768"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Montserrat"/>
                <a:ea typeface="Montserrat"/>
                <a:cs typeface="Montserrat"/>
                <a:sym typeface="Montserrat"/>
              </a:rPr>
              <a:t>Electronic Health Record Specialist Certification (CEHRS)</a:t>
            </a:r>
            <a:endParaRPr sz="2500" b="1" dirty="0">
              <a:latin typeface="Montserrat"/>
              <a:ea typeface="Montserrat"/>
              <a:cs typeface="Montserrat"/>
              <a:sym typeface="Montserrat"/>
            </a:endParaRPr>
          </a:p>
        </p:txBody>
      </p:sp>
      <p:sp>
        <p:nvSpPr>
          <p:cNvPr id="189" name="Google Shape;189;p26"/>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Audit patient records for compliance with legal and regulatory requirements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Abstract clinical information for inclusion in reports such as quality improvement studies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Perform basic coding to submit claims for reimbursement for insurers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Profess Release of Information (ROI) requests for medical records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Review patient records to ensure they are complete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Collect patient demographic and insurance information</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0" name="Google Shape;190;p26"/>
          <p:cNvGrpSpPr/>
          <p:nvPr/>
        </p:nvGrpSpPr>
        <p:grpSpPr>
          <a:xfrm>
            <a:off x="288825" y="7035256"/>
            <a:ext cx="3393900" cy="2394736"/>
            <a:chOff x="260450" y="3283975"/>
            <a:chExt cx="3393900" cy="5946700"/>
          </a:xfrm>
        </p:grpSpPr>
        <p:sp>
          <p:nvSpPr>
            <p:cNvPr id="191" name="Google Shape;191;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3" name="Google Shape;193;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5" name="Google Shape;195;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dirty="0"/>
              <a:t>15</a:t>
            </a:fld>
            <a:endParaRPr dirty="0"/>
          </a:p>
        </p:txBody>
      </p:sp>
      <p:sp>
        <p:nvSpPr>
          <p:cNvPr id="197" name="Google Shape;197;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Montserrat"/>
                <a:ea typeface="Montserrat"/>
                <a:cs typeface="Montserrat"/>
                <a:sym typeface="Montserrat"/>
              </a:rPr>
              <a:t>CEHRS Certification Exam Details:</a:t>
            </a:r>
            <a:endParaRPr b="1"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Number of Questions:</a:t>
            </a:r>
            <a:r>
              <a:rPr lang="en" sz="1100" dirty="0">
                <a:latin typeface="Montserrat"/>
                <a:ea typeface="Montserrat"/>
                <a:cs typeface="Montserrat"/>
                <a:sym typeface="Montserrat"/>
              </a:rPr>
              <a:t> 100 Questions, 10 pretest questions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Exam Time: </a:t>
            </a:r>
            <a:r>
              <a:rPr lang="en" sz="1100" dirty="0">
                <a:latin typeface="Montserrat"/>
                <a:ea typeface="Montserrat"/>
                <a:cs typeface="Montserrat"/>
                <a:sym typeface="Montserrat"/>
              </a:rPr>
              <a:t>1 hour, 50 minutes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Passing Score:</a:t>
            </a:r>
            <a:r>
              <a:rPr lang="en" sz="1100" dirty="0">
                <a:latin typeface="Montserrat"/>
                <a:ea typeface="Montserrat"/>
                <a:cs typeface="Montserrat"/>
                <a:sym typeface="Montserrat"/>
              </a:rPr>
              <a:t> 390/500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National Pass Rate</a:t>
            </a:r>
            <a:r>
              <a:rPr lang="en" sz="1100" dirty="0">
                <a:latin typeface="Montserrat"/>
                <a:ea typeface="Montserrat"/>
                <a:cs typeface="Montserrat"/>
                <a:sym typeface="Montserrat"/>
              </a:rPr>
              <a:t>: 63.9%</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Total Certified in 2018:</a:t>
            </a:r>
            <a:r>
              <a:rPr lang="en" sz="1100" dirty="0">
                <a:latin typeface="Montserrat"/>
                <a:ea typeface="Montserrat"/>
                <a:cs typeface="Montserrat"/>
                <a:sym typeface="Montserrat"/>
              </a:rPr>
              <a:t> 3,410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Total Currently Certified</a:t>
            </a:r>
            <a:r>
              <a:rPr lang="en" sz="1100" dirty="0">
                <a:latin typeface="Montserrat"/>
                <a:ea typeface="Montserrat"/>
                <a:cs typeface="Montserrat"/>
                <a:sym typeface="Montserrat"/>
              </a:rPr>
              <a:t>: 5,984</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E8C3FCA-35FC-91F2-9901-0211D1F31113}"/>
              </a:ext>
            </a:extLst>
          </p:cNvPr>
          <p:cNvPicPr>
            <a:picLocks noChangeAspect="1"/>
          </p:cNvPicPr>
          <p:nvPr/>
        </p:nvPicPr>
        <p:blipFill>
          <a:blip r:embed="rId3"/>
          <a:stretch>
            <a:fillRect/>
          </a:stretch>
        </p:blipFill>
        <p:spPr>
          <a:xfrm>
            <a:off x="213074" y="9495619"/>
            <a:ext cx="1667768" cy="447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03" name="Google Shape;203;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46905EAE-EFC2-B5D5-C66B-FE3B94E5FA66}"/>
              </a:ext>
            </a:extLst>
          </p:cNvPr>
          <p:cNvPicPr>
            <a:picLocks noChangeAspect="1"/>
          </p:cNvPicPr>
          <p:nvPr/>
        </p:nvPicPr>
        <p:blipFill>
          <a:blip r:embed="rId4"/>
          <a:stretch>
            <a:fillRect/>
          </a:stretch>
        </p:blipFill>
        <p:spPr>
          <a:xfrm>
            <a:off x="176854" y="9194071"/>
            <a:ext cx="2363466" cy="647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Upon completion of training and achieving certification, you will have the skills necessary for jobs such as: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11" name="Google Shape;211;p28"/>
          <p:cNvSpPr txBox="1">
            <a:spLocks noGrp="1"/>
          </p:cNvSpPr>
          <p:nvPr>
            <p:ph type="title"/>
          </p:nvPr>
        </p:nvSpPr>
        <p:spPr>
          <a:xfrm>
            <a:off x="264900" y="25807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Medical Front Office and Electronic Health Records Careers</a:t>
            </a:r>
            <a:endParaRPr sz="2200" b="1">
              <a:latin typeface="Montserrat"/>
              <a:ea typeface="Montserrat"/>
              <a:cs typeface="Montserrat"/>
              <a:sym typeface="Montserrat"/>
            </a:endParaRPr>
          </a:p>
        </p:txBody>
      </p:sp>
      <p:cxnSp>
        <p:nvCxnSpPr>
          <p:cNvPr id="212" name="Google Shape;212;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3" name="Google Shape;213;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16" name="Google Shape;216;p28"/>
          <p:cNvSpPr txBox="1"/>
          <p:nvPr/>
        </p:nvSpPr>
        <p:spPr>
          <a:xfrm>
            <a:off x="-28575" y="1739000"/>
            <a:ext cx="4038600" cy="4166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Electronic Health Records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Administration/Administrator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Technology/Technician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Health/Health Care Administration Management</a:t>
            </a:r>
            <a:endParaRPr sz="110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2"/>
              </a:solidFill>
              <a:latin typeface="Montserrat"/>
              <a:ea typeface="Montserrat"/>
              <a:cs typeface="Montserrat"/>
              <a:sym typeface="Montserrat"/>
            </a:endParaRPr>
          </a:p>
        </p:txBody>
      </p:sp>
      <p:sp>
        <p:nvSpPr>
          <p:cNvPr id="217" name="Google Shape;217;p28"/>
          <p:cNvSpPr txBox="1"/>
          <p:nvPr/>
        </p:nvSpPr>
        <p:spPr>
          <a:xfrm>
            <a:off x="3762375" y="1739000"/>
            <a:ext cx="4038600" cy="40332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HIPAA Compliance Officer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Hospital and Health Care Facilities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Management and Administration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Computer Specialist/Assistant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Reception/Receptionist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Administrative/Executive Assistant and Medical Secretary</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606E7C08-4797-297D-F7D7-0DEE259FBC94}"/>
              </a:ext>
            </a:extLst>
          </p:cNvPr>
          <p:cNvPicPr>
            <a:picLocks noChangeAspect="1"/>
          </p:cNvPicPr>
          <p:nvPr/>
        </p:nvPicPr>
        <p:blipFill>
          <a:blip r:embed="rId3"/>
          <a:stretch>
            <a:fillRect/>
          </a:stretch>
        </p:blipFill>
        <p:spPr>
          <a:xfrm>
            <a:off x="213074" y="9385691"/>
            <a:ext cx="1667768"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latin typeface="Montserrat"/>
                <a:ea typeface="Montserrat"/>
                <a:cs typeface="Montserrat"/>
                <a:sym typeface="Montserrat"/>
              </a:rPr>
              <a:t>Medical Front Office and Electronic Health Records Details</a:t>
            </a:r>
            <a:endParaRPr sz="5000" b="1">
              <a:solidFill>
                <a:schemeClr val="lt1"/>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FB31985-A6C7-36E6-7B41-B470B5F3874F}"/>
              </a:ext>
            </a:extLst>
          </p:cNvPr>
          <p:cNvPicPr>
            <a:picLocks noChangeAspect="1"/>
          </p:cNvPicPr>
          <p:nvPr/>
        </p:nvPicPr>
        <p:blipFill>
          <a:blip r:embed="rId4"/>
          <a:stretch>
            <a:fillRect/>
          </a:stretch>
        </p:blipFill>
        <p:spPr>
          <a:xfrm>
            <a:off x="176854" y="9194071"/>
            <a:ext cx="2363466" cy="64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Medical Front Office and Electronic Health Records Program is designed to equip you with the skills necessary to provide excellent support in a Medical Office environment and the knowledge to achieve the Certified Electronic Health Records Specialist (CEHRS) and Certified Medical Administrative Assistant (CMAA) certifications. The registration and costs related to BOTH exams is covered by MedCerts. This comprehensive online program prepares you for proper handling of patient data, fundamental records and document management, medical office procedures, and more. Upon completion of the program and achieving certification, students may find work in physician offices and laboratories, reference laboratories, urgent care centers, nursing home facilities, wellness clinics, and hospitals.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a:extLst>
              <a:ext uri="{FF2B5EF4-FFF2-40B4-BE49-F238E27FC236}">
                <a16:creationId xmlns:a16="http://schemas.microsoft.com/office/drawing/2014/main" id="{CC01D821-130C-EAF0-ABE0-ADEA3180CEEB}"/>
              </a:ext>
            </a:extLst>
          </p:cNvPr>
          <p:cNvPicPr>
            <a:picLocks noChangeAspect="1"/>
          </p:cNvPicPr>
          <p:nvPr/>
        </p:nvPicPr>
        <p:blipFill>
          <a:blip r:embed="rId4"/>
          <a:stretch>
            <a:fillRect/>
          </a:stretch>
        </p:blipFill>
        <p:spPr>
          <a:xfrm>
            <a:off x="213074" y="9413173"/>
            <a:ext cx="1667768"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utilize medical terminology in a healthcare facility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HIPAA/HITECH, OSHA, CMS, and other healthcare regulations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obtain patient information, verify insurance coverage, and prepare forms and reports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Employ Electronic Health Record and related Practice Management applications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Comprehend the use of Diagnosis and Procedure codes in the medical record</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(CEHRS and CMAA)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387D71BB-03B2-BFAE-CC1C-C0765CF6A2BA}"/>
              </a:ext>
            </a:extLst>
          </p:cNvPr>
          <p:cNvPicPr>
            <a:picLocks noChangeAspect="1"/>
          </p:cNvPicPr>
          <p:nvPr/>
        </p:nvPicPr>
        <p:blipFill>
          <a:blip r:embed="rId3"/>
          <a:stretch>
            <a:fillRect/>
          </a:stretch>
        </p:blipFill>
        <p:spPr>
          <a:xfrm>
            <a:off x="208979" y="9386507"/>
            <a:ext cx="1666875"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71D8226-40AD-8469-FAE4-6C63ED6FEDC4}"/>
              </a:ext>
            </a:extLst>
          </p:cNvPr>
          <p:cNvPicPr>
            <a:picLocks noChangeAspect="1"/>
          </p:cNvPicPr>
          <p:nvPr/>
        </p:nvPicPr>
        <p:blipFill>
          <a:blip r:embed="rId3"/>
          <a:stretch>
            <a:fillRect/>
          </a:stretch>
        </p:blipFill>
        <p:spPr>
          <a:xfrm>
            <a:off x="323060" y="9449816"/>
            <a:ext cx="1667768"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BB6A3E0-4FA3-E23A-20E6-C49B01F8A7ED}"/>
              </a:ext>
            </a:extLst>
          </p:cNvPr>
          <p:cNvPicPr>
            <a:picLocks noChangeAspect="1"/>
          </p:cNvPicPr>
          <p:nvPr/>
        </p:nvPicPr>
        <p:blipFill>
          <a:blip r:embed="rId3"/>
          <a:stretch>
            <a:fillRect/>
          </a:stretch>
        </p:blipFill>
        <p:spPr>
          <a:xfrm>
            <a:off x="213074" y="9385691"/>
            <a:ext cx="1667768"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rgbClr val="FFFFFF"/>
                </a:solidFill>
                <a:latin typeface="Montserrat"/>
                <a:ea typeface="Montserrat"/>
                <a:cs typeface="Montserrat"/>
                <a:sym typeface="Montserrat"/>
              </a:rPr>
              <a:t>Medical Front Office and Electronic Health Records Courses</a:t>
            </a:r>
            <a:endParaRPr sz="45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C930C3C-08F6-E68D-6428-4E917CF07285}"/>
              </a:ext>
            </a:extLst>
          </p:cNvPr>
          <p:cNvPicPr>
            <a:picLocks noChangeAspect="1"/>
          </p:cNvPicPr>
          <p:nvPr/>
        </p:nvPicPr>
        <p:blipFill>
          <a:blip r:embed="rId4"/>
          <a:stretch>
            <a:fillRect/>
          </a:stretch>
        </p:blipFill>
        <p:spPr>
          <a:xfrm>
            <a:off x="176854" y="9194071"/>
            <a:ext cx="2363466" cy="647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picture containing text&#10;&#10;Description automatically generated">
            <a:extLst>
              <a:ext uri="{FF2B5EF4-FFF2-40B4-BE49-F238E27FC236}">
                <a16:creationId xmlns:a16="http://schemas.microsoft.com/office/drawing/2014/main" id="{C610E143-34D2-588B-5691-F86AE0930C89}"/>
              </a:ext>
            </a:extLst>
          </p:cNvPr>
          <p:cNvPicPr>
            <a:picLocks noChangeAspect="1"/>
          </p:cNvPicPr>
          <p:nvPr/>
        </p:nvPicPr>
        <p:blipFill>
          <a:blip r:embed="rId3"/>
          <a:stretch>
            <a:fillRect/>
          </a:stretch>
        </p:blipFill>
        <p:spPr>
          <a:xfrm>
            <a:off x="213074" y="9578065"/>
            <a:ext cx="1667768" cy="447675"/>
          </a:xfrm>
          <a:prstGeom prst="rect">
            <a:avLst/>
          </a:prstGeom>
        </p:spPr>
      </p:pic>
    </p:spTree>
    <p:extLst>
      <p:ext uri="{BB962C8B-B14F-4D97-AF65-F5344CB8AC3E}">
        <p14:creationId xmlns:p14="http://schemas.microsoft.com/office/powerpoint/2010/main" val="167843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descr="A picture containing text&#10;&#10;Description automatically generated">
            <a:extLst>
              <a:ext uri="{FF2B5EF4-FFF2-40B4-BE49-F238E27FC236}">
                <a16:creationId xmlns:a16="http://schemas.microsoft.com/office/drawing/2014/main" id="{B185858F-A95B-D644-52FE-74C6BA857552}"/>
              </a:ext>
            </a:extLst>
          </p:cNvPr>
          <p:cNvPicPr>
            <a:picLocks noChangeAspect="1"/>
          </p:cNvPicPr>
          <p:nvPr/>
        </p:nvPicPr>
        <p:blipFill>
          <a:blip r:embed="rId3"/>
          <a:stretch>
            <a:fillRect/>
          </a:stretch>
        </p:blipFill>
        <p:spPr>
          <a:xfrm>
            <a:off x="213074" y="9385691"/>
            <a:ext cx="1667768" cy="4476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C0713979-1DB8-4E20-AC44-4908EADD30D4}"/>
</file>

<file path=customXml/itemProps2.xml><?xml version="1.0" encoding="utf-8"?>
<ds:datastoreItem xmlns:ds="http://schemas.openxmlformats.org/officeDocument/2006/customXml" ds:itemID="{8B6AC9B0-83AB-41D6-B00C-8FD883A1CD4B}">
  <ds:schemaRefs>
    <ds:schemaRef ds:uri="http://schemas.microsoft.com/sharepoint/v3/contenttype/forms"/>
  </ds:schemaRefs>
</ds:datastoreItem>
</file>

<file path=customXml/itemProps3.xml><?xml version="1.0" encoding="utf-8"?>
<ds:datastoreItem xmlns:ds="http://schemas.openxmlformats.org/officeDocument/2006/customXml" ds:itemID="{51F3B618-EEB6-4D6A-9179-71326E9B0B5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Custom</PresentationFormat>
  <Paragraphs>164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Medical Front Office and Electronic Health Records</vt:lpstr>
      <vt:lpstr>Medical Front Office and Electronic Health Records Details</vt:lpstr>
      <vt:lpstr>Program Description</vt:lpstr>
      <vt:lpstr>Program Objectives &amp; Features</vt:lpstr>
      <vt:lpstr>Equipment &amp; Courseware/eBooks</vt:lpstr>
      <vt:lpstr>Enrollment Eligibility Requirements</vt:lpstr>
      <vt:lpstr>Medical Front Office and Electronic Health Records Courses</vt:lpstr>
      <vt:lpstr>PS-1011: Professionalism in Allied Health</vt:lpstr>
      <vt:lpstr>HI-1011: Medical Office Procedures and Administration</vt:lpstr>
      <vt:lpstr>MS-1000: Microsoft Office Basics </vt:lpstr>
      <vt:lpstr>HI-1014: Introduction to Human Anatomy and Medical Terminology</vt:lpstr>
      <vt:lpstr>HI-1018: Electronic Health Records</vt:lpstr>
      <vt:lpstr>Eligible Program Certifications</vt:lpstr>
      <vt:lpstr>Medical Administrative Assistant Certification (CMAA)</vt:lpstr>
      <vt:lpstr>Electronic Health Record Specialist Certification (CEHRS)</vt:lpstr>
      <vt:lpstr>Potential Careers &amp; Job Outlook</vt:lpstr>
      <vt:lpstr>Medical Front Office and Electronic Health Records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Front Office and Electronic Health Records</dc:title>
  <dc:creator>Melissa Westrick</dc:creator>
  <cp:lastModifiedBy>Melissa Westrick</cp:lastModifiedBy>
  <cp:revision>20</cp:revision>
  <dcterms:modified xsi:type="dcterms:W3CDTF">2022-06-24T17:42:52Z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