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72" r:id="rId12"/>
    <p:sldId id="263" r:id="rId13"/>
    <p:sldId id="264" r:id="rId14"/>
    <p:sldId id="265" r:id="rId15"/>
    <p:sldId id="266" r:id="rId16"/>
    <p:sldId id="267" r:id="rId17"/>
    <p:sldId id="268" r:id="rId18"/>
    <p:sldId id="269" r:id="rId19"/>
    <p:sldId id="270" r:id="rId20"/>
    <p:sldId id="271" r:id="rId21"/>
  </p:sldIdLst>
  <p:sldSz cx="7772400" cy="10058400"/>
  <p:notesSz cx="6858000" cy="9144000"/>
  <p:embeddedFontLs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8F271-8439-04FF-B6A0-5E2788FE91AC}" v="1" dt="2022-01-19T20:43:45.031"/>
    <p1510:client id="{7B312910-3985-AB79-0CEE-53F9DF76823C}" v="2" dt="2021-11-05T20:11:37.256"/>
    <p1510:client id="{95BB9653-C4A8-0870-8872-73068D6BD830}" v="48" dt="2022-06-24T17:45:3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95BB9653-C4A8-0870-8872-73068D6BD830}"/>
    <pc:docChg chg="modSld">
      <pc:chgData name="Sange Thungon" userId="S::sthungon@medcerts.com::dac29ab1-0309-4309-9d13-ef1fc85358e3" providerId="AD" clId="Web-{95BB9653-C4A8-0870-8872-73068D6BD830}" dt="2022-06-24T17:45:33.837" v="43"/>
      <pc:docMkLst>
        <pc:docMk/>
      </pc:docMkLst>
      <pc:sldChg chg="addSp delSp modSp">
        <pc:chgData name="Sange Thungon" userId="S::sthungon@medcerts.com::dac29ab1-0309-4309-9d13-ef1fc85358e3" providerId="AD" clId="Web-{95BB9653-C4A8-0870-8872-73068D6BD830}" dt="2022-06-24T17:43:40.115" v="4" actId="1076"/>
        <pc:sldMkLst>
          <pc:docMk/>
          <pc:sldMk cId="0" sldId="256"/>
        </pc:sldMkLst>
        <pc:picChg chg="add mod">
          <ac:chgData name="Sange Thungon" userId="S::sthungon@medcerts.com::dac29ab1-0309-4309-9d13-ef1fc85358e3" providerId="AD" clId="Web-{95BB9653-C4A8-0870-8872-73068D6BD830}" dt="2022-06-24T17:43:40.115" v="4" actId="1076"/>
          <ac:picMkLst>
            <pc:docMk/>
            <pc:sldMk cId="0" sldId="256"/>
            <ac:picMk id="2" creationId="{439A4049-FA19-3AE9-5E1C-8FFBD9FC7001}"/>
          </ac:picMkLst>
        </pc:picChg>
        <pc:picChg chg="del">
          <ac:chgData name="Sange Thungon" userId="S::sthungon@medcerts.com::dac29ab1-0309-4309-9d13-ef1fc85358e3" providerId="AD" clId="Web-{95BB9653-C4A8-0870-8872-73068D6BD830}" dt="2022-06-24T17:43:33.256" v="0"/>
          <ac:picMkLst>
            <pc:docMk/>
            <pc:sldMk cId="0" sldId="256"/>
            <ac:picMk id="59" creationId="{00000000-0000-0000-0000-000000000000}"/>
          </ac:picMkLst>
        </pc:picChg>
      </pc:sldChg>
      <pc:sldChg chg="addSp delSp modSp">
        <pc:chgData name="Sange Thungon" userId="S::sthungon@medcerts.com::dac29ab1-0309-4309-9d13-ef1fc85358e3" providerId="AD" clId="Web-{95BB9653-C4A8-0870-8872-73068D6BD830}" dt="2022-06-24T17:43:52.084" v="7" actId="1076"/>
        <pc:sldMkLst>
          <pc:docMk/>
          <pc:sldMk cId="0" sldId="257"/>
        </pc:sldMkLst>
        <pc:picChg chg="add mod">
          <ac:chgData name="Sange Thungon" userId="S::sthungon@medcerts.com::dac29ab1-0309-4309-9d13-ef1fc85358e3" providerId="AD" clId="Web-{95BB9653-C4A8-0870-8872-73068D6BD830}" dt="2022-06-24T17:43:52.084" v="7" actId="1076"/>
          <ac:picMkLst>
            <pc:docMk/>
            <pc:sldMk cId="0" sldId="257"/>
            <ac:picMk id="2" creationId="{CB3CFF05-C4E8-3CE4-D4CF-825DE1AD02BD}"/>
          </ac:picMkLst>
        </pc:picChg>
        <pc:picChg chg="del">
          <ac:chgData name="Sange Thungon" userId="S::sthungon@medcerts.com::dac29ab1-0309-4309-9d13-ef1fc85358e3" providerId="AD" clId="Web-{95BB9653-C4A8-0870-8872-73068D6BD830}" dt="2022-06-24T17:43:48.428" v="5"/>
          <ac:picMkLst>
            <pc:docMk/>
            <pc:sldMk cId="0" sldId="257"/>
            <ac:picMk id="67" creationId="{00000000-0000-0000-0000-000000000000}"/>
          </ac:picMkLst>
        </pc:picChg>
      </pc:sldChg>
      <pc:sldChg chg="addSp delSp">
        <pc:chgData name="Sange Thungon" userId="S::sthungon@medcerts.com::dac29ab1-0309-4309-9d13-ef1fc85358e3" providerId="AD" clId="Web-{95BB9653-C4A8-0870-8872-73068D6BD830}" dt="2022-06-24T17:45:33.837" v="43"/>
        <pc:sldMkLst>
          <pc:docMk/>
          <pc:sldMk cId="0" sldId="258"/>
        </pc:sldMkLst>
        <pc:picChg chg="add">
          <ac:chgData name="Sange Thungon" userId="S::sthungon@medcerts.com::dac29ab1-0309-4309-9d13-ef1fc85358e3" providerId="AD" clId="Web-{95BB9653-C4A8-0870-8872-73068D6BD830}" dt="2022-06-24T17:45:33.837" v="43"/>
          <ac:picMkLst>
            <pc:docMk/>
            <pc:sldMk cId="0" sldId="258"/>
            <ac:picMk id="3" creationId="{BDD48E0E-BE94-A2B6-65B9-1079A3F04CD0}"/>
          </ac:picMkLst>
        </pc:picChg>
        <pc:picChg chg="del">
          <ac:chgData name="Sange Thungon" userId="S::sthungon@medcerts.com::dac29ab1-0309-4309-9d13-ef1fc85358e3" providerId="AD" clId="Web-{95BB9653-C4A8-0870-8872-73068D6BD830}" dt="2022-06-24T17:45:33.399" v="42"/>
          <ac:picMkLst>
            <pc:docMk/>
            <pc:sldMk cId="0" sldId="258"/>
            <ac:picMk id="75" creationId="{00000000-0000-0000-0000-000000000000}"/>
          </ac:picMkLst>
        </pc:picChg>
      </pc:sldChg>
      <pc:sldChg chg="addSp delSp">
        <pc:chgData name="Sange Thungon" userId="S::sthungon@medcerts.com::dac29ab1-0309-4309-9d13-ef1fc85358e3" providerId="AD" clId="Web-{95BB9653-C4A8-0870-8872-73068D6BD830}" dt="2022-06-24T17:45:30.149" v="41"/>
        <pc:sldMkLst>
          <pc:docMk/>
          <pc:sldMk cId="0" sldId="259"/>
        </pc:sldMkLst>
        <pc:picChg chg="add">
          <ac:chgData name="Sange Thungon" userId="S::sthungon@medcerts.com::dac29ab1-0309-4309-9d13-ef1fc85358e3" providerId="AD" clId="Web-{95BB9653-C4A8-0870-8872-73068D6BD830}" dt="2022-06-24T17:45:30.149" v="41"/>
          <ac:picMkLst>
            <pc:docMk/>
            <pc:sldMk cId="0" sldId="259"/>
            <ac:picMk id="3" creationId="{DD9D430B-ECED-C66F-7474-BEE2C2AA15B4}"/>
          </ac:picMkLst>
        </pc:picChg>
        <pc:picChg chg="del">
          <ac:chgData name="Sange Thungon" userId="S::sthungon@medcerts.com::dac29ab1-0309-4309-9d13-ef1fc85358e3" providerId="AD" clId="Web-{95BB9653-C4A8-0870-8872-73068D6BD830}" dt="2022-06-24T17:45:29.712" v="40"/>
          <ac:picMkLst>
            <pc:docMk/>
            <pc:sldMk cId="0" sldId="259"/>
            <ac:picMk id="87" creationId="{00000000-0000-0000-0000-000000000000}"/>
          </ac:picMkLst>
        </pc:picChg>
      </pc:sldChg>
      <pc:sldChg chg="addSp delSp">
        <pc:chgData name="Sange Thungon" userId="S::sthungon@medcerts.com::dac29ab1-0309-4309-9d13-ef1fc85358e3" providerId="AD" clId="Web-{95BB9653-C4A8-0870-8872-73068D6BD830}" dt="2022-06-24T17:45:26.680" v="39"/>
        <pc:sldMkLst>
          <pc:docMk/>
          <pc:sldMk cId="0" sldId="260"/>
        </pc:sldMkLst>
        <pc:picChg chg="add">
          <ac:chgData name="Sange Thungon" userId="S::sthungon@medcerts.com::dac29ab1-0309-4309-9d13-ef1fc85358e3" providerId="AD" clId="Web-{95BB9653-C4A8-0870-8872-73068D6BD830}" dt="2022-06-24T17:45:26.680" v="39"/>
          <ac:picMkLst>
            <pc:docMk/>
            <pc:sldMk cId="0" sldId="260"/>
            <ac:picMk id="3" creationId="{9257AA33-342B-2A83-BF18-ED2BF103DE4C}"/>
          </ac:picMkLst>
        </pc:picChg>
        <pc:picChg chg="del">
          <ac:chgData name="Sange Thungon" userId="S::sthungon@medcerts.com::dac29ab1-0309-4309-9d13-ef1fc85358e3" providerId="AD" clId="Web-{95BB9653-C4A8-0870-8872-73068D6BD830}" dt="2022-06-24T17:45:26.243" v="38"/>
          <ac:picMkLst>
            <pc:docMk/>
            <pc:sldMk cId="0" sldId="260"/>
            <ac:picMk id="97" creationId="{00000000-0000-0000-0000-000000000000}"/>
          </ac:picMkLst>
        </pc:picChg>
      </pc:sldChg>
      <pc:sldChg chg="addSp delSp">
        <pc:chgData name="Sange Thungon" userId="S::sthungon@medcerts.com::dac29ab1-0309-4309-9d13-ef1fc85358e3" providerId="AD" clId="Web-{95BB9653-C4A8-0870-8872-73068D6BD830}" dt="2022-06-24T17:45:20.915" v="37"/>
        <pc:sldMkLst>
          <pc:docMk/>
          <pc:sldMk cId="0" sldId="261"/>
        </pc:sldMkLst>
        <pc:picChg chg="add">
          <ac:chgData name="Sange Thungon" userId="S::sthungon@medcerts.com::dac29ab1-0309-4309-9d13-ef1fc85358e3" providerId="AD" clId="Web-{95BB9653-C4A8-0870-8872-73068D6BD830}" dt="2022-06-24T17:45:20.915" v="37"/>
          <ac:picMkLst>
            <pc:docMk/>
            <pc:sldMk cId="0" sldId="261"/>
            <ac:picMk id="3" creationId="{67280CB6-9796-5237-F374-493E201FB7AE}"/>
          </ac:picMkLst>
        </pc:picChg>
        <pc:picChg chg="del">
          <ac:chgData name="Sange Thungon" userId="S::sthungon@medcerts.com::dac29ab1-0309-4309-9d13-ef1fc85358e3" providerId="AD" clId="Web-{95BB9653-C4A8-0870-8872-73068D6BD830}" dt="2022-06-24T17:45:20.415" v="36"/>
          <ac:picMkLst>
            <pc:docMk/>
            <pc:sldMk cId="0" sldId="261"/>
            <ac:picMk id="107" creationId="{00000000-0000-0000-0000-000000000000}"/>
          </ac:picMkLst>
        </pc:picChg>
      </pc:sldChg>
      <pc:sldChg chg="addSp delSp modSp">
        <pc:chgData name="Sange Thungon" userId="S::sthungon@medcerts.com::dac29ab1-0309-4309-9d13-ef1fc85358e3" providerId="AD" clId="Web-{95BB9653-C4A8-0870-8872-73068D6BD830}" dt="2022-06-24T17:44:06.819" v="10" actId="1076"/>
        <pc:sldMkLst>
          <pc:docMk/>
          <pc:sldMk cId="0" sldId="262"/>
        </pc:sldMkLst>
        <pc:picChg chg="add mod">
          <ac:chgData name="Sange Thungon" userId="S::sthungon@medcerts.com::dac29ab1-0309-4309-9d13-ef1fc85358e3" providerId="AD" clId="Web-{95BB9653-C4A8-0870-8872-73068D6BD830}" dt="2022-06-24T17:44:06.819" v="10" actId="1076"/>
          <ac:picMkLst>
            <pc:docMk/>
            <pc:sldMk cId="0" sldId="262"/>
            <ac:picMk id="2" creationId="{25DDCEC5-D0CD-CE7F-D6FF-A9B85665E35B}"/>
          </ac:picMkLst>
        </pc:picChg>
        <pc:picChg chg="del">
          <ac:chgData name="Sange Thungon" userId="S::sthungon@medcerts.com::dac29ab1-0309-4309-9d13-ef1fc85358e3" providerId="AD" clId="Web-{95BB9653-C4A8-0870-8872-73068D6BD830}" dt="2022-06-24T17:44:03.147" v="8"/>
          <ac:picMkLst>
            <pc:docMk/>
            <pc:sldMk cId="0" sldId="262"/>
            <ac:picMk id="117" creationId="{00000000-0000-0000-0000-000000000000}"/>
          </ac:picMkLst>
        </pc:picChg>
      </pc:sldChg>
      <pc:sldChg chg="addSp delSp">
        <pc:chgData name="Sange Thungon" userId="S::sthungon@medcerts.com::dac29ab1-0309-4309-9d13-ef1fc85358e3" providerId="AD" clId="Web-{95BB9653-C4A8-0870-8872-73068D6BD830}" dt="2022-06-24T17:45:10.711" v="32"/>
        <pc:sldMkLst>
          <pc:docMk/>
          <pc:sldMk cId="0" sldId="263"/>
        </pc:sldMkLst>
        <pc:picChg chg="add">
          <ac:chgData name="Sange Thungon" userId="S::sthungon@medcerts.com::dac29ab1-0309-4309-9d13-ef1fc85358e3" providerId="AD" clId="Web-{95BB9653-C4A8-0870-8872-73068D6BD830}" dt="2022-06-24T17:45:10.711" v="32"/>
          <ac:picMkLst>
            <pc:docMk/>
            <pc:sldMk cId="0" sldId="263"/>
            <ac:picMk id="3" creationId="{ED8BDF76-92B0-359D-AB68-680AA834C956}"/>
          </ac:picMkLst>
        </pc:picChg>
        <pc:picChg chg="del">
          <ac:chgData name="Sange Thungon" userId="S::sthungon@medcerts.com::dac29ab1-0309-4309-9d13-ef1fc85358e3" providerId="AD" clId="Web-{95BB9653-C4A8-0870-8872-73068D6BD830}" dt="2022-06-24T17:45:10.102" v="31"/>
          <ac:picMkLst>
            <pc:docMk/>
            <pc:sldMk cId="0" sldId="263"/>
            <ac:picMk id="126" creationId="{00000000-0000-0000-0000-000000000000}"/>
          </ac:picMkLst>
        </pc:picChg>
      </pc:sldChg>
      <pc:sldChg chg="addSp delSp">
        <pc:chgData name="Sange Thungon" userId="S::sthungon@medcerts.com::dac29ab1-0309-4309-9d13-ef1fc85358e3" providerId="AD" clId="Web-{95BB9653-C4A8-0870-8872-73068D6BD830}" dt="2022-06-24T17:45:07.024" v="30"/>
        <pc:sldMkLst>
          <pc:docMk/>
          <pc:sldMk cId="0" sldId="264"/>
        </pc:sldMkLst>
        <pc:picChg chg="add">
          <ac:chgData name="Sange Thungon" userId="S::sthungon@medcerts.com::dac29ab1-0309-4309-9d13-ef1fc85358e3" providerId="AD" clId="Web-{95BB9653-C4A8-0870-8872-73068D6BD830}" dt="2022-06-24T17:45:07.024" v="30"/>
          <ac:picMkLst>
            <pc:docMk/>
            <pc:sldMk cId="0" sldId="264"/>
            <ac:picMk id="3" creationId="{9898AD29-C2D7-97B1-01D4-E3BB5462C3C8}"/>
          </ac:picMkLst>
        </pc:picChg>
        <pc:picChg chg="del">
          <ac:chgData name="Sange Thungon" userId="S::sthungon@medcerts.com::dac29ab1-0309-4309-9d13-ef1fc85358e3" providerId="AD" clId="Web-{95BB9653-C4A8-0870-8872-73068D6BD830}" dt="2022-06-24T17:45:06.602" v="29"/>
          <ac:picMkLst>
            <pc:docMk/>
            <pc:sldMk cId="0" sldId="264"/>
            <ac:picMk id="137" creationId="{00000000-0000-0000-0000-000000000000}"/>
          </ac:picMkLst>
        </pc:picChg>
      </pc:sldChg>
      <pc:sldChg chg="addSp delSp">
        <pc:chgData name="Sange Thungon" userId="S::sthungon@medcerts.com::dac29ab1-0309-4309-9d13-ef1fc85358e3" providerId="AD" clId="Web-{95BB9653-C4A8-0870-8872-73068D6BD830}" dt="2022-06-24T17:45:04.367" v="28"/>
        <pc:sldMkLst>
          <pc:docMk/>
          <pc:sldMk cId="0" sldId="265"/>
        </pc:sldMkLst>
        <pc:picChg chg="add">
          <ac:chgData name="Sange Thungon" userId="S::sthungon@medcerts.com::dac29ab1-0309-4309-9d13-ef1fc85358e3" providerId="AD" clId="Web-{95BB9653-C4A8-0870-8872-73068D6BD830}" dt="2022-06-24T17:45:04.367" v="28"/>
          <ac:picMkLst>
            <pc:docMk/>
            <pc:sldMk cId="0" sldId="265"/>
            <ac:picMk id="3" creationId="{714FA433-0AEE-2403-C267-7E745FBD4E17}"/>
          </ac:picMkLst>
        </pc:picChg>
        <pc:picChg chg="del">
          <ac:chgData name="Sange Thungon" userId="S::sthungon@medcerts.com::dac29ab1-0309-4309-9d13-ef1fc85358e3" providerId="AD" clId="Web-{95BB9653-C4A8-0870-8872-73068D6BD830}" dt="2022-06-24T17:45:03.930" v="27"/>
          <ac:picMkLst>
            <pc:docMk/>
            <pc:sldMk cId="0" sldId="265"/>
            <ac:picMk id="148" creationId="{00000000-0000-0000-0000-000000000000}"/>
          </ac:picMkLst>
        </pc:picChg>
      </pc:sldChg>
      <pc:sldChg chg="addSp delSp">
        <pc:chgData name="Sange Thungon" userId="S::sthungon@medcerts.com::dac29ab1-0309-4309-9d13-ef1fc85358e3" providerId="AD" clId="Web-{95BB9653-C4A8-0870-8872-73068D6BD830}" dt="2022-06-24T17:45:00.617" v="26"/>
        <pc:sldMkLst>
          <pc:docMk/>
          <pc:sldMk cId="0" sldId="266"/>
        </pc:sldMkLst>
        <pc:picChg chg="add">
          <ac:chgData name="Sange Thungon" userId="S::sthungon@medcerts.com::dac29ab1-0309-4309-9d13-ef1fc85358e3" providerId="AD" clId="Web-{95BB9653-C4A8-0870-8872-73068D6BD830}" dt="2022-06-24T17:45:00.617" v="26"/>
          <ac:picMkLst>
            <pc:docMk/>
            <pc:sldMk cId="0" sldId="266"/>
            <ac:picMk id="3" creationId="{CDCB4107-A403-8020-2902-F83E7303C608}"/>
          </ac:picMkLst>
        </pc:picChg>
        <pc:picChg chg="del">
          <ac:chgData name="Sange Thungon" userId="S::sthungon@medcerts.com::dac29ab1-0309-4309-9d13-ef1fc85358e3" providerId="AD" clId="Web-{95BB9653-C4A8-0870-8872-73068D6BD830}" dt="2022-06-24T17:45:00.149" v="25"/>
          <ac:picMkLst>
            <pc:docMk/>
            <pc:sldMk cId="0" sldId="266"/>
            <ac:picMk id="159" creationId="{00000000-0000-0000-0000-000000000000}"/>
          </ac:picMkLst>
        </pc:picChg>
      </pc:sldChg>
      <pc:sldChg chg="addSp delSp modSp">
        <pc:chgData name="Sange Thungon" userId="S::sthungon@medcerts.com::dac29ab1-0309-4309-9d13-ef1fc85358e3" providerId="AD" clId="Web-{95BB9653-C4A8-0870-8872-73068D6BD830}" dt="2022-06-24T17:44:15.194" v="13" actId="1076"/>
        <pc:sldMkLst>
          <pc:docMk/>
          <pc:sldMk cId="0" sldId="267"/>
        </pc:sldMkLst>
        <pc:picChg chg="add mod">
          <ac:chgData name="Sange Thungon" userId="S::sthungon@medcerts.com::dac29ab1-0309-4309-9d13-ef1fc85358e3" providerId="AD" clId="Web-{95BB9653-C4A8-0870-8872-73068D6BD830}" dt="2022-06-24T17:44:15.194" v="13" actId="1076"/>
          <ac:picMkLst>
            <pc:docMk/>
            <pc:sldMk cId="0" sldId="267"/>
            <ac:picMk id="2" creationId="{9D20C288-F5B7-71FA-A9C3-8F7178A8DD18}"/>
          </ac:picMkLst>
        </pc:picChg>
        <pc:picChg chg="del">
          <ac:chgData name="Sange Thungon" userId="S::sthungon@medcerts.com::dac29ab1-0309-4309-9d13-ef1fc85358e3" providerId="AD" clId="Web-{95BB9653-C4A8-0870-8872-73068D6BD830}" dt="2022-06-24T17:44:12.538" v="11"/>
          <ac:picMkLst>
            <pc:docMk/>
            <pc:sldMk cId="0" sldId="267"/>
            <ac:picMk id="169" creationId="{00000000-0000-0000-0000-000000000000}"/>
          </ac:picMkLst>
        </pc:picChg>
      </pc:sldChg>
      <pc:sldChg chg="addSp delSp modSp">
        <pc:chgData name="Sange Thungon" userId="S::sthungon@medcerts.com::dac29ab1-0309-4309-9d13-ef1fc85358e3" providerId="AD" clId="Web-{95BB9653-C4A8-0870-8872-73068D6BD830}" dt="2022-06-24T17:44:54.570" v="24" actId="1076"/>
        <pc:sldMkLst>
          <pc:docMk/>
          <pc:sldMk cId="0" sldId="268"/>
        </pc:sldMkLst>
        <pc:picChg chg="add mod">
          <ac:chgData name="Sange Thungon" userId="S::sthungon@medcerts.com::dac29ab1-0309-4309-9d13-ef1fc85358e3" providerId="AD" clId="Web-{95BB9653-C4A8-0870-8872-73068D6BD830}" dt="2022-06-24T17:44:54.570" v="24" actId="1076"/>
          <ac:picMkLst>
            <pc:docMk/>
            <pc:sldMk cId="0" sldId="268"/>
            <ac:picMk id="3" creationId="{894C1891-EAAB-0754-9FCA-372EC18398B1}"/>
          </ac:picMkLst>
        </pc:picChg>
        <pc:picChg chg="del">
          <ac:chgData name="Sange Thungon" userId="S::sthungon@medcerts.com::dac29ab1-0309-4309-9d13-ef1fc85358e3" providerId="AD" clId="Web-{95BB9653-C4A8-0870-8872-73068D6BD830}" dt="2022-06-24T17:44:51.351" v="22"/>
          <ac:picMkLst>
            <pc:docMk/>
            <pc:sldMk cId="0" sldId="268"/>
            <ac:picMk id="180" creationId="{00000000-0000-0000-0000-000000000000}"/>
          </ac:picMkLst>
        </pc:picChg>
      </pc:sldChg>
      <pc:sldChg chg="addSp delSp modSp">
        <pc:chgData name="Sange Thungon" userId="S::sthungon@medcerts.com::dac29ab1-0309-4309-9d13-ef1fc85358e3" providerId="AD" clId="Web-{95BB9653-C4A8-0870-8872-73068D6BD830}" dt="2022-06-24T17:44:47.820" v="21" actId="1076"/>
        <pc:sldMkLst>
          <pc:docMk/>
          <pc:sldMk cId="0" sldId="269"/>
        </pc:sldMkLst>
        <pc:picChg chg="add mod">
          <ac:chgData name="Sange Thungon" userId="S::sthungon@medcerts.com::dac29ab1-0309-4309-9d13-ef1fc85358e3" providerId="AD" clId="Web-{95BB9653-C4A8-0870-8872-73068D6BD830}" dt="2022-06-24T17:44:47.820" v="21" actId="1076"/>
          <ac:picMkLst>
            <pc:docMk/>
            <pc:sldMk cId="0" sldId="269"/>
            <ac:picMk id="3" creationId="{4BBBA75A-9F6E-F4BE-5BD6-56CCF073B431}"/>
          </ac:picMkLst>
        </pc:picChg>
        <pc:picChg chg="del">
          <ac:chgData name="Sange Thungon" userId="S::sthungon@medcerts.com::dac29ab1-0309-4309-9d13-ef1fc85358e3" providerId="AD" clId="Web-{95BB9653-C4A8-0870-8872-73068D6BD830}" dt="2022-06-24T17:44:44.914" v="19"/>
          <ac:picMkLst>
            <pc:docMk/>
            <pc:sldMk cId="0" sldId="269"/>
            <ac:picMk id="194" creationId="{00000000-0000-0000-0000-000000000000}"/>
          </ac:picMkLst>
        </pc:picChg>
      </pc:sldChg>
      <pc:sldChg chg="addSp delSp">
        <pc:chgData name="Sange Thungon" userId="S::sthungon@medcerts.com::dac29ab1-0309-4309-9d13-ef1fc85358e3" providerId="AD" clId="Web-{95BB9653-C4A8-0870-8872-73068D6BD830}" dt="2022-06-24T17:44:19.147" v="15"/>
        <pc:sldMkLst>
          <pc:docMk/>
          <pc:sldMk cId="0" sldId="270"/>
        </pc:sldMkLst>
        <pc:picChg chg="add">
          <ac:chgData name="Sange Thungon" userId="S::sthungon@medcerts.com::dac29ab1-0309-4309-9d13-ef1fc85358e3" providerId="AD" clId="Web-{95BB9653-C4A8-0870-8872-73068D6BD830}" dt="2022-06-24T17:44:19.147" v="15"/>
          <ac:picMkLst>
            <pc:docMk/>
            <pc:sldMk cId="0" sldId="270"/>
            <ac:picMk id="3" creationId="{5DB46C0B-BC47-45D5-2C04-5B1FF19B2192}"/>
          </ac:picMkLst>
        </pc:picChg>
        <pc:picChg chg="del">
          <ac:chgData name="Sange Thungon" userId="S::sthungon@medcerts.com::dac29ab1-0309-4309-9d13-ef1fc85358e3" providerId="AD" clId="Web-{95BB9653-C4A8-0870-8872-73068D6BD830}" dt="2022-06-24T17:44:18.882" v="14"/>
          <ac:picMkLst>
            <pc:docMk/>
            <pc:sldMk cId="0" sldId="270"/>
            <ac:picMk id="205" creationId="{00000000-0000-0000-0000-000000000000}"/>
          </ac:picMkLst>
        </pc:picChg>
      </pc:sldChg>
      <pc:sldChg chg="addSp delSp modSp">
        <pc:chgData name="Sange Thungon" userId="S::sthungon@medcerts.com::dac29ab1-0309-4309-9d13-ef1fc85358e3" providerId="AD" clId="Web-{95BB9653-C4A8-0870-8872-73068D6BD830}" dt="2022-06-24T17:44:41.257" v="18" actId="1076"/>
        <pc:sldMkLst>
          <pc:docMk/>
          <pc:sldMk cId="0" sldId="271"/>
        </pc:sldMkLst>
        <pc:picChg chg="add mod">
          <ac:chgData name="Sange Thungon" userId="S::sthungon@medcerts.com::dac29ab1-0309-4309-9d13-ef1fc85358e3" providerId="AD" clId="Web-{95BB9653-C4A8-0870-8872-73068D6BD830}" dt="2022-06-24T17:44:41.257" v="18" actId="1076"/>
          <ac:picMkLst>
            <pc:docMk/>
            <pc:sldMk cId="0" sldId="271"/>
            <ac:picMk id="2" creationId="{01702E59-CEF0-06CA-35EA-6A3312A70025}"/>
          </ac:picMkLst>
        </pc:picChg>
        <pc:picChg chg="del">
          <ac:chgData name="Sange Thungon" userId="S::sthungon@medcerts.com::dac29ab1-0309-4309-9d13-ef1fc85358e3" providerId="AD" clId="Web-{95BB9653-C4A8-0870-8872-73068D6BD830}" dt="2022-06-24T17:44:38.304" v="16"/>
          <ac:picMkLst>
            <pc:docMk/>
            <pc:sldMk cId="0" sldId="271"/>
            <ac:picMk id="215" creationId="{00000000-0000-0000-0000-000000000000}"/>
          </ac:picMkLst>
        </pc:picChg>
      </pc:sldChg>
      <pc:sldChg chg="addSp delSp modSp">
        <pc:chgData name="Sange Thungon" userId="S::sthungon@medcerts.com::dac29ab1-0309-4309-9d13-ef1fc85358e3" providerId="AD" clId="Web-{95BB9653-C4A8-0870-8872-73068D6BD830}" dt="2022-06-24T17:45:17.024" v="35" actId="1076"/>
        <pc:sldMkLst>
          <pc:docMk/>
          <pc:sldMk cId="3657637128" sldId="272"/>
        </pc:sldMkLst>
        <pc:picChg chg="add mod">
          <ac:chgData name="Sange Thungon" userId="S::sthungon@medcerts.com::dac29ab1-0309-4309-9d13-ef1fc85358e3" providerId="AD" clId="Web-{95BB9653-C4A8-0870-8872-73068D6BD830}" dt="2022-06-24T17:45:17.024" v="35" actId="1076"/>
          <ac:picMkLst>
            <pc:docMk/>
            <pc:sldMk cId="3657637128" sldId="272"/>
            <ac:picMk id="3" creationId="{777BD2B8-7016-B7FC-CF2F-BCEC8E79A83C}"/>
          </ac:picMkLst>
        </pc:picChg>
        <pc:picChg chg="del">
          <ac:chgData name="Sange Thungon" userId="S::sthungon@medcerts.com::dac29ab1-0309-4309-9d13-ef1fc85358e3" providerId="AD" clId="Web-{95BB9653-C4A8-0870-8872-73068D6BD830}" dt="2022-06-24T17:45:13.649" v="33"/>
          <ac:picMkLst>
            <pc:docMk/>
            <pc:sldMk cId="3657637128" sldId="272"/>
            <ac:picMk id="146" creationId="{00000000-0000-0000-0000-000000000000}"/>
          </ac:picMkLst>
        </pc:picChg>
      </pc:sldChg>
    </pc:docChg>
  </pc:docChgLst>
  <pc:docChgLst>
    <pc:chgData name="Melanie Martin" userId="S::mmartin@medcerts.com::7d85a420-6603-4d68-97dc-133f653acfbf" providerId="AD" clId="Web-{7B312910-3985-AB79-0CEE-53F9DF76823C}"/>
    <pc:docChg chg="modSld">
      <pc:chgData name="Melanie Martin" userId="S::mmartin@medcerts.com::7d85a420-6603-4d68-97dc-133f653acfbf" providerId="AD" clId="Web-{7B312910-3985-AB79-0CEE-53F9DF76823C}" dt="2021-11-05T20:11:37.256" v="1" actId="20577"/>
      <pc:docMkLst>
        <pc:docMk/>
      </pc:docMkLst>
      <pc:sldChg chg="modSp">
        <pc:chgData name="Melanie Martin" userId="S::mmartin@medcerts.com::7d85a420-6603-4d68-97dc-133f653acfbf" providerId="AD" clId="Web-{7B312910-3985-AB79-0CEE-53F9DF76823C}" dt="2021-11-05T20:11:37.256" v="1" actId="20577"/>
        <pc:sldMkLst>
          <pc:docMk/>
          <pc:sldMk cId="0" sldId="256"/>
        </pc:sldMkLst>
        <pc:spChg chg="mod">
          <ac:chgData name="Melanie Martin" userId="S::mmartin@medcerts.com::7d85a420-6603-4d68-97dc-133f653acfbf" providerId="AD" clId="Web-{7B312910-3985-AB79-0CEE-53F9DF76823C}" dt="2021-11-05T20:11:37.256" v="1" actId="20577"/>
          <ac:spMkLst>
            <pc:docMk/>
            <pc:sldMk cId="0" sldId="256"/>
            <ac:spMk id="58" creationId="{00000000-0000-0000-0000-000000000000}"/>
          </ac:spMkLst>
        </pc:spChg>
      </pc:sldChg>
    </pc:docChg>
  </pc:docChgLst>
  <pc:docChgLst>
    <pc:chgData name="Brittany Lopez" userId="S::blopez@medcerts.com::d8d47204-ab91-4ec2-938a-e9d3a1d1cbb4" providerId="AD" clId="Web-{0858F271-8439-04FF-B6A0-5E2788FE91AC}"/>
    <pc:docChg chg="addSld">
      <pc:chgData name="Brittany Lopez" userId="S::blopez@medcerts.com::d8d47204-ab91-4ec2-938a-e9d3a1d1cbb4" providerId="AD" clId="Web-{0858F271-8439-04FF-B6A0-5E2788FE91AC}" dt="2022-01-19T20:43:45.031" v="0"/>
      <pc:docMkLst>
        <pc:docMk/>
      </pc:docMkLst>
      <pc:sldChg chg="add">
        <pc:chgData name="Brittany Lopez" userId="S::blopez@medcerts.com::d8d47204-ab91-4ec2-938a-e9d3a1d1cbb4" providerId="AD" clId="Web-{0858F271-8439-04FF-B6A0-5E2788FE91AC}" dt="2022-01-19T20:43:45.031" v="0"/>
        <pc:sldMkLst>
          <pc:docMk/>
          <pc:sldMk cId="365763712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ab02c297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ab02c29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ac426ff39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ac426ff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ac426ff39_0_5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ac426ff3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a19b2877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a19b28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aa3ebe857_0_2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aa3ebe857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aa19b287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aa19b28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2236171"/>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FFFFFF"/>
                </a:solidFill>
                <a:latin typeface="Montserrat"/>
                <a:ea typeface="Montserrat"/>
                <a:cs typeface="Montserrat"/>
                <a:sym typeface="Montserrat"/>
              </a:rPr>
              <a:t>Medical Front Office Assistant and Administration Specialist</a:t>
            </a:r>
            <a:endParaRPr sz="42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HI-1000</a:t>
            </a:r>
            <a:endParaRPr sz="1800">
              <a:solidFill>
                <a:schemeClr val="dk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439A4049-FA19-3AE9-5E1C-8FFBD9FC7001}"/>
              </a:ext>
            </a:extLst>
          </p:cNvPr>
          <p:cNvPicPr>
            <a:picLocks noChangeAspect="1"/>
          </p:cNvPicPr>
          <p:nvPr/>
        </p:nvPicPr>
        <p:blipFill>
          <a:blip r:embed="rId4"/>
          <a:stretch>
            <a:fillRect/>
          </a:stretch>
        </p:blipFill>
        <p:spPr>
          <a:xfrm>
            <a:off x="216470" y="326556"/>
            <a:ext cx="3315778" cy="9041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901300"/>
            <a:ext cx="7130700" cy="160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MS-1000: Microsoft Office Basics</a:t>
            </a: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69606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set of courses includes basic (Level 1) training on the 3 core applications within the Microsoft Office Suite. Students learn the range of skills needed to create professional-quality documents and spreadsheets, and are trained to effectively use email communication tools in the office environment. The content covered includes how to create, edit and enhance documents in Microsoft Word, how to organize, calculate and analyze information in Microsoft Excel, and students will learn the basics of using email within Microsoft Outlook.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edit, and enhance documents in Microsoft Word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methods to organize, calculate, and analyze information using Microsoft Excel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send professional email messages from within the Microsoft Outlook environment</a:t>
            </a:r>
            <a:endParaRPr sz="1100">
              <a:latin typeface="Montserrat"/>
              <a:ea typeface="Montserrat"/>
              <a:cs typeface="Montserrat"/>
              <a:sym typeface="Montserrat"/>
            </a:endParaRPr>
          </a:p>
        </p:txBody>
      </p:sp>
      <p:cxnSp>
        <p:nvCxnSpPr>
          <p:cNvPr id="136" name="Google Shape;136;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A picture containing text&#10;&#10;Description automatically generated">
            <a:extLst>
              <a:ext uri="{FF2B5EF4-FFF2-40B4-BE49-F238E27FC236}">
                <a16:creationId xmlns:a16="http://schemas.microsoft.com/office/drawing/2014/main" id="{9898AD29-C2D7-97B1-01D4-E3BB5462C3C8}"/>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714FA433-0AEE-2403-C267-7E745FBD4E17}"/>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HI-1015: Insurance and Billing, and Coding Essentials</a:t>
            </a:r>
            <a:endParaRPr b="1">
              <a:latin typeface="Montserrat"/>
              <a:ea typeface="Montserrat"/>
              <a:cs typeface="Montserrat"/>
              <a:sym typeface="Montserrat"/>
            </a:endParaRPr>
          </a:p>
        </p:txBody>
      </p:sp>
      <p:sp>
        <p:nvSpPr>
          <p:cNvPr id="157" name="Google Shape;157;p23"/>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covers the skill set and knowledge required to fulfill a position as an Insurance Billing Specialist. This will include an introduction to diagnosis coding (ICD-9 and ICD-10), procedure coding (CPT and HCPCS), billing and reimbursement processes and understanding insurance companies; as well as Medical Insurance Billing as a Career, HIPAA &amp; HITECH, Health Insurance basics, Medical Record Documentation, Electronic Data Exchange, Claim Reimbursement, Fees, BCBS, Managed Care, Private Insurance, Medicare, Medicaid, Tricare, CHAMPVA, Workers compensation, and Disability Income Insurance.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tee Regulatory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 able to complete a CMS-1500 Insurance Claim form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differences between ICD-9 and ICD-10 codes and how to apply them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 able to calculate payment adjudication</a:t>
            </a:r>
            <a:endParaRPr sz="1100">
              <a:latin typeface="Montserrat"/>
              <a:ea typeface="Montserrat"/>
              <a:cs typeface="Montserrat"/>
              <a:sym typeface="Montserrat"/>
            </a:endParaRPr>
          </a:p>
        </p:txBody>
      </p:sp>
      <p:cxnSp>
        <p:nvCxnSpPr>
          <p:cNvPr id="158" name="Google Shape;158;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0" name="Google Shape;160;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picture containing text&#10;&#10;Description automatically generated">
            <a:extLst>
              <a:ext uri="{FF2B5EF4-FFF2-40B4-BE49-F238E27FC236}">
                <a16:creationId xmlns:a16="http://schemas.microsoft.com/office/drawing/2014/main" id="{CDCB4107-A403-8020-2902-F83E7303C608}"/>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67" name="Google Shape;167;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9D20C288-F5B7-71FA-A9C3-8F7178A8DD18}"/>
              </a:ext>
            </a:extLst>
          </p:cNvPr>
          <p:cNvPicPr>
            <a:picLocks noChangeAspect="1"/>
          </p:cNvPicPr>
          <p:nvPr/>
        </p:nvPicPr>
        <p:blipFill>
          <a:blip r:embed="rId4"/>
          <a:stretch>
            <a:fillRect/>
          </a:stretch>
        </p:blipFill>
        <p:spPr>
          <a:xfrm>
            <a:off x="245413" y="9047501"/>
            <a:ext cx="2372996" cy="647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Coder &amp; Biller Certification (MCBC)</a:t>
            </a:r>
            <a:endParaRPr sz="2500" b="1">
              <a:latin typeface="Montserrat"/>
              <a:ea typeface="Montserrat"/>
              <a:cs typeface="Montserrat"/>
              <a:sym typeface="Montserrat"/>
            </a:endParaRPr>
          </a:p>
        </p:txBody>
      </p:sp>
      <p:sp>
        <p:nvSpPr>
          <p:cNvPr id="175" name="Google Shape;175;p25"/>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Certified Medical Coder &amp; Biller main focus is on converting a medical procedure, diagnosis, or symptom into specific codes for submitting a claim for reimbursement. With the MCBC, you may perform some or all of the following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locate documentation in the patient record to support coding and billing process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assign codes for diagnoses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Submit claims for reimbursement based on payer policies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Coach providers on the best documentation practices to support quality coding and optimal reimbursement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76" name="Google Shape;176;p25"/>
          <p:cNvGrpSpPr/>
          <p:nvPr/>
        </p:nvGrpSpPr>
        <p:grpSpPr>
          <a:xfrm>
            <a:off x="288825" y="7035256"/>
            <a:ext cx="3393900" cy="2394736"/>
            <a:chOff x="260450" y="3283975"/>
            <a:chExt cx="3393900" cy="5946700"/>
          </a:xfrm>
        </p:grpSpPr>
        <p:sp>
          <p:nvSpPr>
            <p:cNvPr id="177" name="Google Shape;177;p25"/>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9" name="Google Shape;179;p25"/>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1" name="Google Shape;181;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83" name="Google Shape;183;p25"/>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MCBC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National Pass Rate</a:t>
            </a:r>
            <a:r>
              <a:rPr lang="en" sz="1100">
                <a:latin typeface="Montserrat"/>
                <a:ea typeface="Montserrat"/>
                <a:cs typeface="Montserrat"/>
                <a:sym typeface="Montserrat"/>
              </a:rPr>
              <a:t>: 83%</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Total Certified in 2020:</a:t>
            </a:r>
            <a:r>
              <a:rPr lang="en" sz="1100">
                <a:latin typeface="Montserrat"/>
                <a:ea typeface="Montserrat"/>
                <a:cs typeface="Montserrat"/>
                <a:sym typeface="Montserrat"/>
              </a:rPr>
              <a:t> 52</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199</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94C1891-EAAB-0754-9FCA-372EC18398B1}"/>
              </a:ext>
            </a:extLst>
          </p:cNvPr>
          <p:cNvPicPr>
            <a:picLocks noChangeAspect="1"/>
          </p:cNvPicPr>
          <p:nvPr/>
        </p:nvPicPr>
        <p:blipFill>
          <a:blip r:embed="rId3"/>
          <a:stretch>
            <a:fillRect/>
          </a:stretch>
        </p:blipFill>
        <p:spPr>
          <a:xfrm>
            <a:off x="318295" y="9495619"/>
            <a:ext cx="1677299"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189" name="Google Shape;189;p26"/>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0" name="Google Shape;190;p26"/>
          <p:cNvGrpSpPr/>
          <p:nvPr/>
        </p:nvGrpSpPr>
        <p:grpSpPr>
          <a:xfrm>
            <a:off x="288825" y="7035256"/>
            <a:ext cx="3393900" cy="2394736"/>
            <a:chOff x="260450" y="3283975"/>
            <a:chExt cx="3393900" cy="5946700"/>
          </a:xfrm>
        </p:grpSpPr>
        <p:sp>
          <p:nvSpPr>
            <p:cNvPr id="191" name="Google Shape;191;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3" name="Google Shape;193;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5" name="Google Shape;195;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97" name="Google Shape;197;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12,117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20,364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4BBBA75A-9F6E-F4BE-5BD6-56CCF073B431}"/>
              </a:ext>
            </a:extLst>
          </p:cNvPr>
          <p:cNvPicPr>
            <a:picLocks noChangeAspect="1"/>
          </p:cNvPicPr>
          <p:nvPr/>
        </p:nvPicPr>
        <p:blipFill>
          <a:blip r:embed="rId3"/>
          <a:stretch>
            <a:fillRect/>
          </a:stretch>
        </p:blipFill>
        <p:spPr>
          <a:xfrm>
            <a:off x="309129" y="9495619"/>
            <a:ext cx="1677299" cy="447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03" name="Google Shape;203;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5DB46C0B-BC47-45D5-2C04-5B1FF19B2192}"/>
              </a:ext>
            </a:extLst>
          </p:cNvPr>
          <p:cNvPicPr>
            <a:picLocks noChangeAspect="1"/>
          </p:cNvPicPr>
          <p:nvPr/>
        </p:nvPicPr>
        <p:blipFill>
          <a:blip r:embed="rId4"/>
          <a:stretch>
            <a:fillRect/>
          </a:stretch>
        </p:blipFill>
        <p:spPr>
          <a:xfrm>
            <a:off x="245413" y="9047501"/>
            <a:ext cx="2372996" cy="647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body" idx="1"/>
          </p:nvPr>
        </p:nvSpPr>
        <p:spPr>
          <a:xfrm>
            <a:off x="264900" y="1121525"/>
            <a:ext cx="7242600" cy="837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Upon completion of training and achieving certification, you will have the skills necessary for jobs such as: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11" name="Google Shape;211;p28"/>
          <p:cNvSpPr txBox="1">
            <a:spLocks noGrp="1"/>
          </p:cNvSpPr>
          <p:nvPr>
            <p:ph type="title"/>
          </p:nvPr>
        </p:nvSpPr>
        <p:spPr>
          <a:xfrm>
            <a:off x="264900" y="301500"/>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Medical Front Office Assistant and Administration Specialist Careers</a:t>
            </a:r>
            <a:endParaRPr sz="2200" b="1">
              <a:latin typeface="Montserrat"/>
              <a:ea typeface="Montserrat"/>
              <a:cs typeface="Montserrat"/>
              <a:sym typeface="Montserrat"/>
            </a:endParaRPr>
          </a:p>
        </p:txBody>
      </p:sp>
      <p:cxnSp>
        <p:nvCxnSpPr>
          <p:cNvPr id="212" name="Google Shape;212;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3" name="Google Shape;213;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16" name="Google Shape;216;p28"/>
          <p:cNvSpPr txBox="1"/>
          <p:nvPr/>
        </p:nvSpPr>
        <p:spPr>
          <a:xfrm>
            <a:off x="101375" y="1662700"/>
            <a:ext cx="4013400" cy="2242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Health/Health Care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Hospital and Health Care Facilities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Management and Administration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Administration/Administrator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Technology/Technician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Computer Specialist/Assistant</a:t>
            </a:r>
            <a:endParaRPr sz="1100">
              <a:solidFill>
                <a:schemeClr val="dk2"/>
              </a:solidFill>
              <a:latin typeface="Montserrat"/>
              <a:ea typeface="Montserrat"/>
              <a:cs typeface="Montserrat"/>
              <a:sym typeface="Montserrat"/>
            </a:endParaRPr>
          </a:p>
        </p:txBody>
      </p:sp>
      <p:sp>
        <p:nvSpPr>
          <p:cNvPr id="217" name="Google Shape;217;p28"/>
          <p:cNvSpPr txBox="1"/>
          <p:nvPr/>
        </p:nvSpPr>
        <p:spPr>
          <a:xfrm>
            <a:off x="3886200" y="1662700"/>
            <a:ext cx="3825900" cy="15906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Other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Reception/Receptionist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Biller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Insurance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Administrative/Executive Assistant and Medical Secretary</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 Other</a:t>
            </a:r>
            <a:endParaRPr sz="1100">
              <a:solidFill>
                <a:schemeClr val="dk2"/>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01702E59-CEF0-06CA-35EA-6A3312A70025}"/>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4200" b="1">
                <a:solidFill>
                  <a:schemeClr val="lt1"/>
                </a:solidFill>
                <a:latin typeface="Montserrat"/>
                <a:ea typeface="Montserrat"/>
                <a:cs typeface="Montserrat"/>
                <a:sym typeface="Montserrat"/>
              </a:rPr>
              <a:t>Medical Front Office Assistant and Administration Specialist Details</a:t>
            </a:r>
            <a:endParaRPr sz="5000" b="1">
              <a:solidFill>
                <a:schemeClr val="lt1"/>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CB3CFF05-C4E8-3CE4-D4CF-825DE1AD02BD}"/>
              </a:ext>
            </a:extLst>
          </p:cNvPr>
          <p:cNvPicPr>
            <a:picLocks noChangeAspect="1"/>
          </p:cNvPicPr>
          <p:nvPr/>
        </p:nvPicPr>
        <p:blipFill>
          <a:blip r:embed="rId4"/>
          <a:stretch>
            <a:fillRect/>
          </a:stretch>
        </p:blipFill>
        <p:spPr>
          <a:xfrm>
            <a:off x="149162" y="9048750"/>
            <a:ext cx="2371725" cy="64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Medical Front Office Assistant and Administration Specialist Program is designed to equip you with the skills necessary to provide excellent administrative support in an office environment and the knowledge to achieve the Certified Medical Administration Assistant (CMAA) and Medical Coder &amp; Biller Certification (MCBC) certifications. The registration and cost of BOTH of these exams is covered by MedCerts. National Certifications prove you have the expertise to perform routine administrative tasks to help keep the physicians’ offices and clinics running efficiently. Gain a basic understanding of medical diagnoses and procedures to gain the advantage in the billing and coding market.</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BDD48E0E-BE94-A2B6-65B9-1079A3F04CD0}"/>
              </a:ext>
            </a:extLst>
          </p:cNvPr>
          <p:cNvPicPr>
            <a:picLocks noChangeAspect="1"/>
          </p:cNvPicPr>
          <p:nvPr/>
        </p:nvPicPr>
        <p:blipFill>
          <a:blip r:embed="rId4"/>
          <a:stretch>
            <a:fillRect/>
          </a:stretch>
        </p:blipFill>
        <p:spPr>
          <a:xfrm>
            <a:off x="318295" y="9385691"/>
            <a:ext cx="1677299"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terminology utilized in the medical office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HIPAA/HITECH, OSHA, CMS and other healthcare regulations and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Appropriately schedule patient services, understand insurance coverage and perform other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Differentiate between CPT, ICD-9, ICD-10-CM, HCPCS codes and know how to file a claim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Comprehend payment adjudication, various claim statuses, and the resubmission process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(MCBC and CMAA)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DD9D430B-ECED-C66F-7474-BEE2C2AA15B4}"/>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9257AA33-342B-2A83-BF18-ED2BF103DE4C}"/>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67280CB6-9796-5237-F374-493E201FB7AE}"/>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FFFFFF"/>
                </a:solidFill>
                <a:latin typeface="Montserrat"/>
                <a:ea typeface="Montserrat"/>
                <a:cs typeface="Montserrat"/>
                <a:sym typeface="Montserrat"/>
              </a:rPr>
              <a:t>Medical Front Office Assistant and Administration Specialist Courses</a:t>
            </a:r>
            <a:endParaRPr sz="4000" b="1">
              <a:solidFill>
                <a:srgbClr val="FFFFFF"/>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25DDCEC5-D0CD-CE7F-D6FF-A9B85665E35B}"/>
              </a:ext>
            </a:extLst>
          </p:cNvPr>
          <p:cNvPicPr>
            <a:picLocks noChangeAspect="1"/>
          </p:cNvPicPr>
          <p:nvPr/>
        </p:nvPicPr>
        <p:blipFill>
          <a:blip r:embed="rId4"/>
          <a:stretch>
            <a:fillRect/>
          </a:stretch>
        </p:blipFill>
        <p:spPr>
          <a:xfrm>
            <a:off x="245413" y="9139107"/>
            <a:ext cx="2372996" cy="647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picture containing text&#10;&#10;Description automatically generated">
            <a:extLst>
              <a:ext uri="{FF2B5EF4-FFF2-40B4-BE49-F238E27FC236}">
                <a16:creationId xmlns:a16="http://schemas.microsoft.com/office/drawing/2014/main" id="{777BD2B8-7016-B7FC-CF2F-BCEC8E79A83C}"/>
              </a:ext>
            </a:extLst>
          </p:cNvPr>
          <p:cNvPicPr>
            <a:picLocks noChangeAspect="1"/>
          </p:cNvPicPr>
          <p:nvPr/>
        </p:nvPicPr>
        <p:blipFill>
          <a:blip r:embed="rId3"/>
          <a:stretch>
            <a:fillRect/>
          </a:stretch>
        </p:blipFill>
        <p:spPr>
          <a:xfrm>
            <a:off x="263302" y="9578065"/>
            <a:ext cx="1677299" cy="447675"/>
          </a:xfrm>
          <a:prstGeom prst="rect">
            <a:avLst/>
          </a:prstGeom>
        </p:spPr>
      </p:pic>
    </p:spTree>
    <p:extLst>
      <p:ext uri="{BB962C8B-B14F-4D97-AF65-F5344CB8AC3E}">
        <p14:creationId xmlns:p14="http://schemas.microsoft.com/office/powerpoint/2010/main" val="365763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descr="A picture containing text&#10;&#10;Description automatically generated">
            <a:extLst>
              <a:ext uri="{FF2B5EF4-FFF2-40B4-BE49-F238E27FC236}">
                <a16:creationId xmlns:a16="http://schemas.microsoft.com/office/drawing/2014/main" id="{ED8BDF76-92B0-359D-AB68-680AA834C956}"/>
              </a:ext>
            </a:extLst>
          </p:cNvPr>
          <p:cNvPicPr>
            <a:picLocks noChangeAspect="1"/>
          </p:cNvPicPr>
          <p:nvPr/>
        </p:nvPicPr>
        <p:blipFill>
          <a:blip r:embed="rId3"/>
          <a:stretch>
            <a:fillRect/>
          </a:stretch>
        </p:blipFill>
        <p:spPr>
          <a:xfrm>
            <a:off x="318295" y="9385691"/>
            <a:ext cx="1677299" cy="4476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B6DEC-6D07-4B4B-AB75-C9959EDC9E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CA2D237-B0B6-42D3-9B11-40DC8A17C9B2}">
  <ds:schemaRefs>
    <ds:schemaRef ds:uri="http://schemas.microsoft.com/sharepoint/v3/contenttype/forms"/>
  </ds:schemaRefs>
</ds:datastoreItem>
</file>

<file path=customXml/itemProps3.xml><?xml version="1.0" encoding="utf-8"?>
<ds:datastoreItem xmlns:ds="http://schemas.openxmlformats.org/officeDocument/2006/customXml" ds:itemID="{5D09C6E2-6D7E-4251-94AB-0DB956076E61}"/>
</file>

<file path=docProps/app.xml><?xml version="1.0" encoding="utf-8"?>
<Properties xmlns="http://schemas.openxmlformats.org/officeDocument/2006/extended-properties" xmlns:vt="http://schemas.openxmlformats.org/officeDocument/2006/docPropsVTypes">
  <TotalTime>0</TotalTime>
  <Words>1749</Words>
  <Application>Microsoft Office PowerPoint</Application>
  <PresentationFormat>Custom</PresentationFormat>
  <Paragraphs>184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Medical Front Office Assistant and Administration Specialist</vt:lpstr>
      <vt:lpstr>Medical Front Office Assistant and Administration Specialist Details</vt:lpstr>
      <vt:lpstr>Program Description</vt:lpstr>
      <vt:lpstr>Program Objectives &amp; Features</vt:lpstr>
      <vt:lpstr>Equipment &amp; Courseware/eBooks</vt:lpstr>
      <vt:lpstr>Enrollment Eligibility Requirements</vt:lpstr>
      <vt:lpstr>Medical Front Office Assistant and Administration Specialist Courses</vt:lpstr>
      <vt:lpstr>PS-1011: Professionalism in Allied Health</vt:lpstr>
      <vt:lpstr>HI-1011: Medical Office Procedures and Administration</vt:lpstr>
      <vt:lpstr>MS-1000: Microsoft Office Basics</vt:lpstr>
      <vt:lpstr>HI-1014: Introduction to Human Anatomy and Medical Terminology</vt:lpstr>
      <vt:lpstr>HI-1015: Insurance and Billing, and Coding Essentials</vt:lpstr>
      <vt:lpstr>Eligible Program Certifications</vt:lpstr>
      <vt:lpstr>Medical Coder &amp; Biller Certification (MCBC)</vt:lpstr>
      <vt:lpstr>Medical Administrative Assistant Certification (CMAA)</vt:lpstr>
      <vt:lpstr>Potential Careers &amp; Job Outlook</vt:lpstr>
      <vt:lpstr>Medical Front Office Assistant and Administration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Front Office Assistant and Administration Specialist</dc:title>
  <dc:creator>Melissa Casey</dc:creator>
  <cp:lastModifiedBy>Melissa Casey</cp:lastModifiedBy>
  <cp:revision>25</cp:revision>
  <dcterms:modified xsi:type="dcterms:W3CDTF">2022-06-24T17:45:41Z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