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70" r:id="rId12"/>
    <p:sldId id="263" r:id="rId13"/>
    <p:sldId id="264" r:id="rId14"/>
    <p:sldId id="265" r:id="rId15"/>
    <p:sldId id="266" r:id="rId16"/>
    <p:sldId id="267" r:id="rId17"/>
    <p:sldId id="268" r:id="rId18"/>
    <p:sldId id="269" r:id="rId19"/>
  </p:sldIdLst>
  <p:sldSz cx="7772400" cy="10058400"/>
  <p:notesSz cx="6858000" cy="9144000"/>
  <p:embeddedFontLs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E48CC-5FAC-84E8-C0E7-A39FC57761D8}" v="1" dt="2022-01-19T20:44:22.173"/>
    <p1510:client id="{1C677B36-02F4-1B6F-5724-44EB8023CBF4}" v="43" dt="2022-06-24T17:40:12.518"/>
    <p1510:client id="{1EDBE4E9-28C2-4529-706A-CAB4B6E8F495}" v="9" dt="2020-09-03T14:08:51.402"/>
    <p1510:client id="{1EF79490-173A-F033-1B2E-BDC90987DCEE}" v="16" dt="2020-08-11T19:52:27.321"/>
    <p1510:client id="{210EA559-C58E-D17A-0C13-2DDED8F0D077}" v="11" dt="2020-08-27T18:47:41.515"/>
    <p1510:client id="{35C53701-638A-A1C8-B6C3-192FB2B6887E}" v="10" dt="2020-09-01T21:15:29.002"/>
    <p1510:client id="{5C1F4991-82D8-FFED-E4C2-19168F82EE96}" v="13" dt="2021-01-20T02:16:38.474"/>
    <p1510:client id="{C2590134-D236-3D74-E8B5-E39A0B479EA3}" v="6" dt="2020-10-29T19:08:28.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1C677B36-02F4-1B6F-5724-44EB8023CBF4}"/>
    <pc:docChg chg="modSld">
      <pc:chgData name="Sange Thungon" userId="S::sthungon@medcerts.com::dac29ab1-0309-4309-9d13-ef1fc85358e3" providerId="AD" clId="Web-{1C677B36-02F4-1B6F-5724-44EB8023CBF4}" dt="2022-06-24T17:40:12.518" v="40"/>
      <pc:docMkLst>
        <pc:docMk/>
      </pc:docMkLst>
      <pc:sldChg chg="addSp delSp modSp">
        <pc:chgData name="Sange Thungon" userId="S::sthungon@medcerts.com::dac29ab1-0309-4309-9d13-ef1fc85358e3" providerId="AD" clId="Web-{1C677B36-02F4-1B6F-5724-44EB8023CBF4}" dt="2022-06-24T17:38:52.172" v="6" actId="14100"/>
        <pc:sldMkLst>
          <pc:docMk/>
          <pc:sldMk cId="0" sldId="256"/>
        </pc:sldMkLst>
        <pc:spChg chg="mod">
          <ac:chgData name="Sange Thungon" userId="S::sthungon@medcerts.com::dac29ab1-0309-4309-9d13-ef1fc85358e3" providerId="AD" clId="Web-{1C677B36-02F4-1B6F-5724-44EB8023CBF4}" dt="2022-06-24T17:38:52.172" v="6" actId="14100"/>
          <ac:spMkLst>
            <pc:docMk/>
            <pc:sldMk cId="0" sldId="256"/>
            <ac:spMk id="55" creationId="{00000000-0000-0000-0000-000000000000}"/>
          </ac:spMkLst>
        </pc:spChg>
        <pc:picChg chg="add mod">
          <ac:chgData name="Sange Thungon" userId="S::sthungon@medcerts.com::dac29ab1-0309-4309-9d13-ef1fc85358e3" providerId="AD" clId="Web-{1C677B36-02F4-1B6F-5724-44EB8023CBF4}" dt="2022-06-24T17:38:41.312" v="4" actId="1076"/>
          <ac:picMkLst>
            <pc:docMk/>
            <pc:sldMk cId="0" sldId="256"/>
            <ac:picMk id="2" creationId="{51CF7F53-DC14-DCE7-4EEC-84B27FB58554}"/>
          </ac:picMkLst>
        </pc:picChg>
        <pc:picChg chg="del">
          <ac:chgData name="Sange Thungon" userId="S::sthungon@medcerts.com::dac29ab1-0309-4309-9d13-ef1fc85358e3" providerId="AD" clId="Web-{1C677B36-02F4-1B6F-5724-44EB8023CBF4}" dt="2022-06-24T17:38:34.484" v="0"/>
          <ac:picMkLst>
            <pc:docMk/>
            <pc:sldMk cId="0" sldId="256"/>
            <ac:picMk id="59" creationId="{00000000-0000-0000-0000-000000000000}"/>
          </ac:picMkLst>
        </pc:picChg>
      </pc:sldChg>
      <pc:sldChg chg="addSp delSp modSp">
        <pc:chgData name="Sange Thungon" userId="S::sthungon@medcerts.com::dac29ab1-0309-4309-9d13-ef1fc85358e3" providerId="AD" clId="Web-{1C677B36-02F4-1B6F-5724-44EB8023CBF4}" dt="2022-06-24T17:38:58.266" v="9" actId="1076"/>
        <pc:sldMkLst>
          <pc:docMk/>
          <pc:sldMk cId="0" sldId="257"/>
        </pc:sldMkLst>
        <pc:picChg chg="add mod">
          <ac:chgData name="Sange Thungon" userId="S::sthungon@medcerts.com::dac29ab1-0309-4309-9d13-ef1fc85358e3" providerId="AD" clId="Web-{1C677B36-02F4-1B6F-5724-44EB8023CBF4}" dt="2022-06-24T17:38:58.266" v="9" actId="1076"/>
          <ac:picMkLst>
            <pc:docMk/>
            <pc:sldMk cId="0" sldId="257"/>
            <ac:picMk id="2" creationId="{1C6DA221-57EC-6762-C286-9F78993D9AAC}"/>
          </ac:picMkLst>
        </pc:picChg>
        <pc:picChg chg="del">
          <ac:chgData name="Sange Thungon" userId="S::sthungon@medcerts.com::dac29ab1-0309-4309-9d13-ef1fc85358e3" providerId="AD" clId="Web-{1C677B36-02F4-1B6F-5724-44EB8023CBF4}" dt="2022-06-24T17:38:55.359" v="7"/>
          <ac:picMkLst>
            <pc:docMk/>
            <pc:sldMk cId="0" sldId="257"/>
            <ac:picMk id="67" creationId="{00000000-0000-0000-0000-000000000000}"/>
          </ac:picMkLst>
        </pc:picChg>
      </pc:sldChg>
      <pc:sldChg chg="addSp delSp">
        <pc:chgData name="Sange Thungon" userId="S::sthungon@medcerts.com::dac29ab1-0309-4309-9d13-ef1fc85358e3" providerId="AD" clId="Web-{1C677B36-02F4-1B6F-5724-44EB8023CBF4}" dt="2022-06-24T17:40:12.518" v="40"/>
        <pc:sldMkLst>
          <pc:docMk/>
          <pc:sldMk cId="0" sldId="258"/>
        </pc:sldMkLst>
        <pc:picChg chg="add">
          <ac:chgData name="Sange Thungon" userId="S::sthungon@medcerts.com::dac29ab1-0309-4309-9d13-ef1fc85358e3" providerId="AD" clId="Web-{1C677B36-02F4-1B6F-5724-44EB8023CBF4}" dt="2022-06-24T17:40:12.518" v="40"/>
          <ac:picMkLst>
            <pc:docMk/>
            <pc:sldMk cId="0" sldId="258"/>
            <ac:picMk id="3" creationId="{BA2E5E45-7338-6A8A-669A-DEFF71F88DA1}"/>
          </ac:picMkLst>
        </pc:picChg>
        <pc:picChg chg="del">
          <ac:chgData name="Sange Thungon" userId="S::sthungon@medcerts.com::dac29ab1-0309-4309-9d13-ef1fc85358e3" providerId="AD" clId="Web-{1C677B36-02F4-1B6F-5724-44EB8023CBF4}" dt="2022-06-24T17:40:12.284" v="39"/>
          <ac:picMkLst>
            <pc:docMk/>
            <pc:sldMk cId="0" sldId="258"/>
            <ac:picMk id="75" creationId="{00000000-0000-0000-0000-000000000000}"/>
          </ac:picMkLst>
        </pc:picChg>
      </pc:sldChg>
      <pc:sldChg chg="addSp delSp">
        <pc:chgData name="Sange Thungon" userId="S::sthungon@medcerts.com::dac29ab1-0309-4309-9d13-ef1fc85358e3" providerId="AD" clId="Web-{1C677B36-02F4-1B6F-5724-44EB8023CBF4}" dt="2022-06-24T17:40:07.955" v="38"/>
        <pc:sldMkLst>
          <pc:docMk/>
          <pc:sldMk cId="0" sldId="259"/>
        </pc:sldMkLst>
        <pc:picChg chg="add">
          <ac:chgData name="Sange Thungon" userId="S::sthungon@medcerts.com::dac29ab1-0309-4309-9d13-ef1fc85358e3" providerId="AD" clId="Web-{1C677B36-02F4-1B6F-5724-44EB8023CBF4}" dt="2022-06-24T17:40:07.955" v="38"/>
          <ac:picMkLst>
            <pc:docMk/>
            <pc:sldMk cId="0" sldId="259"/>
            <ac:picMk id="3" creationId="{8E91A213-759E-418F-D55B-1218E3602FD5}"/>
          </ac:picMkLst>
        </pc:picChg>
        <pc:picChg chg="del">
          <ac:chgData name="Sange Thungon" userId="S::sthungon@medcerts.com::dac29ab1-0309-4309-9d13-ef1fc85358e3" providerId="AD" clId="Web-{1C677B36-02F4-1B6F-5724-44EB8023CBF4}" dt="2022-06-24T17:40:07.799" v="37"/>
          <ac:picMkLst>
            <pc:docMk/>
            <pc:sldMk cId="0" sldId="259"/>
            <ac:picMk id="87" creationId="{00000000-0000-0000-0000-000000000000}"/>
          </ac:picMkLst>
        </pc:picChg>
      </pc:sldChg>
      <pc:sldChg chg="addSp delSp">
        <pc:chgData name="Sange Thungon" userId="S::sthungon@medcerts.com::dac29ab1-0309-4309-9d13-ef1fc85358e3" providerId="AD" clId="Web-{1C677B36-02F4-1B6F-5724-44EB8023CBF4}" dt="2022-06-24T17:40:05.049" v="36"/>
        <pc:sldMkLst>
          <pc:docMk/>
          <pc:sldMk cId="0" sldId="260"/>
        </pc:sldMkLst>
        <pc:picChg chg="add">
          <ac:chgData name="Sange Thungon" userId="S::sthungon@medcerts.com::dac29ab1-0309-4309-9d13-ef1fc85358e3" providerId="AD" clId="Web-{1C677B36-02F4-1B6F-5724-44EB8023CBF4}" dt="2022-06-24T17:40:05.049" v="36"/>
          <ac:picMkLst>
            <pc:docMk/>
            <pc:sldMk cId="0" sldId="260"/>
            <ac:picMk id="3" creationId="{B47E6521-CFC6-557E-B23E-AA88326D59B5}"/>
          </ac:picMkLst>
        </pc:picChg>
        <pc:picChg chg="del">
          <ac:chgData name="Sange Thungon" userId="S::sthungon@medcerts.com::dac29ab1-0309-4309-9d13-ef1fc85358e3" providerId="AD" clId="Web-{1C677B36-02F4-1B6F-5724-44EB8023CBF4}" dt="2022-06-24T17:40:04.846" v="35"/>
          <ac:picMkLst>
            <pc:docMk/>
            <pc:sldMk cId="0" sldId="260"/>
            <ac:picMk id="97" creationId="{00000000-0000-0000-0000-000000000000}"/>
          </ac:picMkLst>
        </pc:picChg>
      </pc:sldChg>
      <pc:sldChg chg="addSp delSp">
        <pc:chgData name="Sange Thungon" userId="S::sthungon@medcerts.com::dac29ab1-0309-4309-9d13-ef1fc85358e3" providerId="AD" clId="Web-{1C677B36-02F4-1B6F-5724-44EB8023CBF4}" dt="2022-06-24T17:40:01.674" v="34"/>
        <pc:sldMkLst>
          <pc:docMk/>
          <pc:sldMk cId="0" sldId="261"/>
        </pc:sldMkLst>
        <pc:picChg chg="add">
          <ac:chgData name="Sange Thungon" userId="S::sthungon@medcerts.com::dac29ab1-0309-4309-9d13-ef1fc85358e3" providerId="AD" clId="Web-{1C677B36-02F4-1B6F-5724-44EB8023CBF4}" dt="2022-06-24T17:40:01.674" v="34"/>
          <ac:picMkLst>
            <pc:docMk/>
            <pc:sldMk cId="0" sldId="261"/>
            <ac:picMk id="3" creationId="{100F7EDD-F3B2-3A0C-A1A6-9D37D35E847C}"/>
          </ac:picMkLst>
        </pc:picChg>
        <pc:picChg chg="del">
          <ac:chgData name="Sange Thungon" userId="S::sthungon@medcerts.com::dac29ab1-0309-4309-9d13-ef1fc85358e3" providerId="AD" clId="Web-{1C677B36-02F4-1B6F-5724-44EB8023CBF4}" dt="2022-06-24T17:40:01.377" v="33"/>
          <ac:picMkLst>
            <pc:docMk/>
            <pc:sldMk cId="0" sldId="261"/>
            <ac:picMk id="107" creationId="{00000000-0000-0000-0000-000000000000}"/>
          </ac:picMkLst>
        </pc:picChg>
      </pc:sldChg>
      <pc:sldChg chg="addSp delSp">
        <pc:chgData name="Sange Thungon" userId="S::sthungon@medcerts.com::dac29ab1-0309-4309-9d13-ef1fc85358e3" providerId="AD" clId="Web-{1C677B36-02F4-1B6F-5724-44EB8023CBF4}" dt="2022-06-24T17:39:03.156" v="11"/>
        <pc:sldMkLst>
          <pc:docMk/>
          <pc:sldMk cId="0" sldId="262"/>
        </pc:sldMkLst>
        <pc:picChg chg="add">
          <ac:chgData name="Sange Thungon" userId="S::sthungon@medcerts.com::dac29ab1-0309-4309-9d13-ef1fc85358e3" providerId="AD" clId="Web-{1C677B36-02F4-1B6F-5724-44EB8023CBF4}" dt="2022-06-24T17:39:03.156" v="11"/>
          <ac:picMkLst>
            <pc:docMk/>
            <pc:sldMk cId="0" sldId="262"/>
            <ac:picMk id="3" creationId="{F8CAF0C9-C1C0-9FC4-F0CC-30A29C758F62}"/>
          </ac:picMkLst>
        </pc:picChg>
        <pc:picChg chg="del">
          <ac:chgData name="Sange Thungon" userId="S::sthungon@medcerts.com::dac29ab1-0309-4309-9d13-ef1fc85358e3" providerId="AD" clId="Web-{1C677B36-02F4-1B6F-5724-44EB8023CBF4}" dt="2022-06-24T17:39:02.891" v="10"/>
          <ac:picMkLst>
            <pc:docMk/>
            <pc:sldMk cId="0" sldId="262"/>
            <ac:picMk id="117" creationId="{00000000-0000-0000-0000-000000000000}"/>
          </ac:picMkLst>
        </pc:picChg>
      </pc:sldChg>
      <pc:sldChg chg="addSp delSp">
        <pc:chgData name="Sange Thungon" userId="S::sthungon@medcerts.com::dac29ab1-0309-4309-9d13-ef1fc85358e3" providerId="AD" clId="Web-{1C677B36-02F4-1B6F-5724-44EB8023CBF4}" dt="2022-06-24T17:39:47.955" v="29"/>
        <pc:sldMkLst>
          <pc:docMk/>
          <pc:sldMk cId="0" sldId="263"/>
        </pc:sldMkLst>
        <pc:picChg chg="add">
          <ac:chgData name="Sange Thungon" userId="S::sthungon@medcerts.com::dac29ab1-0309-4309-9d13-ef1fc85358e3" providerId="AD" clId="Web-{1C677B36-02F4-1B6F-5724-44EB8023CBF4}" dt="2022-06-24T17:39:47.955" v="29"/>
          <ac:picMkLst>
            <pc:docMk/>
            <pc:sldMk cId="0" sldId="263"/>
            <ac:picMk id="3" creationId="{A523C71F-80F9-04F9-D74A-4F3701B9D20E}"/>
          </ac:picMkLst>
        </pc:picChg>
        <pc:picChg chg="del">
          <ac:chgData name="Sange Thungon" userId="S::sthungon@medcerts.com::dac29ab1-0309-4309-9d13-ef1fc85358e3" providerId="AD" clId="Web-{1C677B36-02F4-1B6F-5724-44EB8023CBF4}" dt="2022-06-24T17:39:47.673" v="28"/>
          <ac:picMkLst>
            <pc:docMk/>
            <pc:sldMk cId="0" sldId="263"/>
            <ac:picMk id="126" creationId="{00000000-0000-0000-0000-000000000000}"/>
          </ac:picMkLst>
        </pc:picChg>
      </pc:sldChg>
      <pc:sldChg chg="addSp delSp">
        <pc:chgData name="Sange Thungon" userId="S::sthungon@medcerts.com::dac29ab1-0309-4309-9d13-ef1fc85358e3" providerId="AD" clId="Web-{1C677B36-02F4-1B6F-5724-44EB8023CBF4}" dt="2022-06-24T17:39:44.830" v="27"/>
        <pc:sldMkLst>
          <pc:docMk/>
          <pc:sldMk cId="0" sldId="264"/>
        </pc:sldMkLst>
        <pc:picChg chg="add">
          <ac:chgData name="Sange Thungon" userId="S::sthungon@medcerts.com::dac29ab1-0309-4309-9d13-ef1fc85358e3" providerId="AD" clId="Web-{1C677B36-02F4-1B6F-5724-44EB8023CBF4}" dt="2022-06-24T17:39:44.830" v="27"/>
          <ac:picMkLst>
            <pc:docMk/>
            <pc:sldMk cId="0" sldId="264"/>
            <ac:picMk id="3" creationId="{334E06B2-B6C1-B81B-E92D-70FF8501E94D}"/>
          </ac:picMkLst>
        </pc:picChg>
        <pc:picChg chg="del">
          <ac:chgData name="Sange Thungon" userId="S::sthungon@medcerts.com::dac29ab1-0309-4309-9d13-ef1fc85358e3" providerId="AD" clId="Web-{1C677B36-02F4-1B6F-5724-44EB8023CBF4}" dt="2022-06-24T17:39:44.626" v="26"/>
          <ac:picMkLst>
            <pc:docMk/>
            <pc:sldMk cId="0" sldId="264"/>
            <ac:picMk id="137" creationId="{00000000-0000-0000-0000-000000000000}"/>
          </ac:picMkLst>
        </pc:picChg>
      </pc:sldChg>
      <pc:sldChg chg="addSp delSp">
        <pc:chgData name="Sange Thungon" userId="S::sthungon@medcerts.com::dac29ab1-0309-4309-9d13-ef1fc85358e3" providerId="AD" clId="Web-{1C677B36-02F4-1B6F-5724-44EB8023CBF4}" dt="2022-06-24T17:39:41.501" v="25"/>
        <pc:sldMkLst>
          <pc:docMk/>
          <pc:sldMk cId="0" sldId="265"/>
        </pc:sldMkLst>
        <pc:picChg chg="add">
          <ac:chgData name="Sange Thungon" userId="S::sthungon@medcerts.com::dac29ab1-0309-4309-9d13-ef1fc85358e3" providerId="AD" clId="Web-{1C677B36-02F4-1B6F-5724-44EB8023CBF4}" dt="2022-06-24T17:39:41.501" v="25"/>
          <ac:picMkLst>
            <pc:docMk/>
            <pc:sldMk cId="0" sldId="265"/>
            <ac:picMk id="3" creationId="{0F04C568-E94B-1970-EF28-AEBBDBDCBC67}"/>
          </ac:picMkLst>
        </pc:picChg>
        <pc:picChg chg="del">
          <ac:chgData name="Sange Thungon" userId="S::sthungon@medcerts.com::dac29ab1-0309-4309-9d13-ef1fc85358e3" providerId="AD" clId="Web-{1C677B36-02F4-1B6F-5724-44EB8023CBF4}" dt="2022-06-24T17:39:41.204" v="24"/>
          <ac:picMkLst>
            <pc:docMk/>
            <pc:sldMk cId="0" sldId="265"/>
            <ac:picMk id="148" creationId="{00000000-0000-0000-0000-000000000000}"/>
          </ac:picMkLst>
        </pc:picChg>
      </pc:sldChg>
      <pc:sldChg chg="addSp delSp">
        <pc:chgData name="Sange Thungon" userId="S::sthungon@medcerts.com::dac29ab1-0309-4309-9d13-ef1fc85358e3" providerId="AD" clId="Web-{1C677B36-02F4-1B6F-5724-44EB8023CBF4}" dt="2022-06-24T17:39:07.485" v="13"/>
        <pc:sldMkLst>
          <pc:docMk/>
          <pc:sldMk cId="0" sldId="266"/>
        </pc:sldMkLst>
        <pc:picChg chg="add">
          <ac:chgData name="Sange Thungon" userId="S::sthungon@medcerts.com::dac29ab1-0309-4309-9d13-ef1fc85358e3" providerId="AD" clId="Web-{1C677B36-02F4-1B6F-5724-44EB8023CBF4}" dt="2022-06-24T17:39:07.485" v="13"/>
          <ac:picMkLst>
            <pc:docMk/>
            <pc:sldMk cId="0" sldId="266"/>
            <ac:picMk id="3" creationId="{D5905738-3395-A4B1-5463-167B037672B1}"/>
          </ac:picMkLst>
        </pc:picChg>
        <pc:picChg chg="del">
          <ac:chgData name="Sange Thungon" userId="S::sthungon@medcerts.com::dac29ab1-0309-4309-9d13-ef1fc85358e3" providerId="AD" clId="Web-{1C677B36-02F4-1B6F-5724-44EB8023CBF4}" dt="2022-06-24T17:39:07.250" v="12"/>
          <ac:picMkLst>
            <pc:docMk/>
            <pc:sldMk cId="0" sldId="266"/>
            <ac:picMk id="158" creationId="{00000000-0000-0000-0000-000000000000}"/>
          </ac:picMkLst>
        </pc:picChg>
      </pc:sldChg>
      <pc:sldChg chg="addSp delSp modSp">
        <pc:chgData name="Sange Thungon" userId="S::sthungon@medcerts.com::dac29ab1-0309-4309-9d13-ef1fc85358e3" providerId="AD" clId="Web-{1C677B36-02F4-1B6F-5724-44EB8023CBF4}" dt="2022-06-24T17:39:37.814" v="23" actId="1076"/>
        <pc:sldMkLst>
          <pc:docMk/>
          <pc:sldMk cId="0" sldId="267"/>
        </pc:sldMkLst>
        <pc:picChg chg="add mod">
          <ac:chgData name="Sange Thungon" userId="S::sthungon@medcerts.com::dac29ab1-0309-4309-9d13-ef1fc85358e3" providerId="AD" clId="Web-{1C677B36-02F4-1B6F-5724-44EB8023CBF4}" dt="2022-06-24T17:39:37.814" v="23" actId="1076"/>
          <ac:picMkLst>
            <pc:docMk/>
            <pc:sldMk cId="0" sldId="267"/>
            <ac:picMk id="3" creationId="{327F4423-3CAA-664D-23CB-1E3798A8F8A5}"/>
          </ac:picMkLst>
        </pc:picChg>
        <pc:picChg chg="del">
          <ac:chgData name="Sange Thungon" userId="S::sthungon@medcerts.com::dac29ab1-0309-4309-9d13-ef1fc85358e3" providerId="AD" clId="Web-{1C677B36-02F4-1B6F-5724-44EB8023CBF4}" dt="2022-06-24T17:39:34.407" v="21"/>
          <ac:picMkLst>
            <pc:docMk/>
            <pc:sldMk cId="0" sldId="267"/>
            <ac:picMk id="169" creationId="{00000000-0000-0000-0000-000000000000}"/>
          </ac:picMkLst>
        </pc:picChg>
      </pc:sldChg>
      <pc:sldChg chg="addSp delSp">
        <pc:chgData name="Sange Thungon" userId="S::sthungon@medcerts.com::dac29ab1-0309-4309-9d13-ef1fc85358e3" providerId="AD" clId="Web-{1C677B36-02F4-1B6F-5724-44EB8023CBF4}" dt="2022-06-24T17:39:15.672" v="17"/>
        <pc:sldMkLst>
          <pc:docMk/>
          <pc:sldMk cId="0" sldId="268"/>
        </pc:sldMkLst>
        <pc:picChg chg="add del">
          <ac:chgData name="Sange Thungon" userId="S::sthungon@medcerts.com::dac29ab1-0309-4309-9d13-ef1fc85358e3" providerId="AD" clId="Web-{1C677B36-02F4-1B6F-5724-44EB8023CBF4}" dt="2022-06-24T17:39:13.032" v="15"/>
          <ac:picMkLst>
            <pc:docMk/>
            <pc:sldMk cId="0" sldId="268"/>
            <ac:picMk id="3" creationId="{51719770-B43C-74D8-BE4D-19E95536BBBF}"/>
          </ac:picMkLst>
        </pc:picChg>
        <pc:picChg chg="add">
          <ac:chgData name="Sange Thungon" userId="S::sthungon@medcerts.com::dac29ab1-0309-4309-9d13-ef1fc85358e3" providerId="AD" clId="Web-{1C677B36-02F4-1B6F-5724-44EB8023CBF4}" dt="2022-06-24T17:39:15.672" v="17"/>
          <ac:picMkLst>
            <pc:docMk/>
            <pc:sldMk cId="0" sldId="268"/>
            <ac:picMk id="5" creationId="{D245F548-26CE-72C1-161A-31A258C75522}"/>
          </ac:picMkLst>
        </pc:picChg>
        <pc:picChg chg="del">
          <ac:chgData name="Sange Thungon" userId="S::sthungon@medcerts.com::dac29ab1-0309-4309-9d13-ef1fc85358e3" providerId="AD" clId="Web-{1C677B36-02F4-1B6F-5724-44EB8023CBF4}" dt="2022-06-24T17:39:15.204" v="16"/>
          <ac:picMkLst>
            <pc:docMk/>
            <pc:sldMk cId="0" sldId="268"/>
            <ac:picMk id="180" creationId="{00000000-0000-0000-0000-000000000000}"/>
          </ac:picMkLst>
        </pc:picChg>
      </pc:sldChg>
      <pc:sldChg chg="addSp delSp modSp">
        <pc:chgData name="Sange Thungon" userId="S::sthungon@medcerts.com::dac29ab1-0309-4309-9d13-ef1fc85358e3" providerId="AD" clId="Web-{1C677B36-02F4-1B6F-5724-44EB8023CBF4}" dt="2022-06-24T17:39:28.329" v="20" actId="1076"/>
        <pc:sldMkLst>
          <pc:docMk/>
          <pc:sldMk cId="0" sldId="269"/>
        </pc:sldMkLst>
        <pc:picChg chg="add mod">
          <ac:chgData name="Sange Thungon" userId="S::sthungon@medcerts.com::dac29ab1-0309-4309-9d13-ef1fc85358e3" providerId="AD" clId="Web-{1C677B36-02F4-1B6F-5724-44EB8023CBF4}" dt="2022-06-24T17:39:28.329" v="20" actId="1076"/>
          <ac:picMkLst>
            <pc:docMk/>
            <pc:sldMk cId="0" sldId="269"/>
            <ac:picMk id="2" creationId="{A308F160-AB24-90BE-7856-B9E512D8295D}"/>
          </ac:picMkLst>
        </pc:picChg>
        <pc:picChg chg="del">
          <ac:chgData name="Sange Thungon" userId="S::sthungon@medcerts.com::dac29ab1-0309-4309-9d13-ef1fc85358e3" providerId="AD" clId="Web-{1C677B36-02F4-1B6F-5724-44EB8023CBF4}" dt="2022-06-24T17:39:25.767" v="18"/>
          <ac:picMkLst>
            <pc:docMk/>
            <pc:sldMk cId="0" sldId="269"/>
            <ac:picMk id="190" creationId="{00000000-0000-0000-0000-000000000000}"/>
          </ac:picMkLst>
        </pc:picChg>
      </pc:sldChg>
      <pc:sldChg chg="addSp delSp modSp">
        <pc:chgData name="Sange Thungon" userId="S::sthungon@medcerts.com::dac29ab1-0309-4309-9d13-ef1fc85358e3" providerId="AD" clId="Web-{1C677B36-02F4-1B6F-5724-44EB8023CBF4}" dt="2022-06-24T17:39:52.564" v="32" actId="1076"/>
        <pc:sldMkLst>
          <pc:docMk/>
          <pc:sldMk cId="2854151780" sldId="270"/>
        </pc:sldMkLst>
        <pc:picChg chg="add mod">
          <ac:chgData name="Sange Thungon" userId="S::sthungon@medcerts.com::dac29ab1-0309-4309-9d13-ef1fc85358e3" providerId="AD" clId="Web-{1C677B36-02F4-1B6F-5724-44EB8023CBF4}" dt="2022-06-24T17:39:52.564" v="32" actId="1076"/>
          <ac:picMkLst>
            <pc:docMk/>
            <pc:sldMk cId="2854151780" sldId="270"/>
            <ac:picMk id="3" creationId="{4DDD652B-9667-4543-A69D-158C0A0096F7}"/>
          </ac:picMkLst>
        </pc:picChg>
        <pc:picChg chg="del">
          <ac:chgData name="Sange Thungon" userId="S::sthungon@medcerts.com::dac29ab1-0309-4309-9d13-ef1fc85358e3" providerId="AD" clId="Web-{1C677B36-02F4-1B6F-5724-44EB8023CBF4}" dt="2022-06-24T17:39:50.345" v="30"/>
          <ac:picMkLst>
            <pc:docMk/>
            <pc:sldMk cId="2854151780" sldId="270"/>
            <ac:picMk id="146" creationId="{00000000-0000-0000-0000-000000000000}"/>
          </ac:picMkLst>
        </pc:picChg>
      </pc:sldChg>
    </pc:docChg>
  </pc:docChgLst>
  <pc:docChgLst>
    <pc:chgData name="Joshua Kautz" userId="S::jkautz@medcerts.com::77230d64-9379-41f2-b11b-9ed5cb815b57" providerId="AD" clId="Web-{1EF79490-173A-F033-1B2E-BDC90987DCEE}"/>
    <pc:docChg chg="modSld">
      <pc:chgData name="Joshua Kautz" userId="S::jkautz@medcerts.com::77230d64-9379-41f2-b11b-9ed5cb815b57" providerId="AD" clId="Web-{1EF79490-173A-F033-1B2E-BDC90987DCEE}" dt="2020-08-11T19:52:27.321" v="15" actId="20577"/>
      <pc:docMkLst>
        <pc:docMk/>
      </pc:docMkLst>
      <pc:sldChg chg="modSp">
        <pc:chgData name="Joshua Kautz" userId="S::jkautz@medcerts.com::77230d64-9379-41f2-b11b-9ed5cb815b57" providerId="AD" clId="Web-{1EF79490-173A-F033-1B2E-BDC90987DCEE}" dt="2020-08-11T19:52:27.321" v="15" actId="20577"/>
        <pc:sldMkLst>
          <pc:docMk/>
          <pc:sldMk cId="0" sldId="256"/>
        </pc:sldMkLst>
        <pc:spChg chg="mod">
          <ac:chgData name="Joshua Kautz" userId="S::jkautz@medcerts.com::77230d64-9379-41f2-b11b-9ed5cb815b57" providerId="AD" clId="Web-{1EF79490-173A-F033-1B2E-BDC90987DCEE}" dt="2020-08-11T19:52:27.321" v="15" actId="20577"/>
          <ac:spMkLst>
            <pc:docMk/>
            <pc:sldMk cId="0" sldId="256"/>
            <ac:spMk id="58" creationId="{00000000-0000-0000-0000-000000000000}"/>
          </ac:spMkLst>
        </pc:spChg>
      </pc:sldChg>
    </pc:docChg>
  </pc:docChgLst>
  <pc:docChgLst>
    <pc:chgData clId="Web-{35C53701-638A-A1C8-B6C3-192FB2B6887E}"/>
    <pc:docChg chg="modSld">
      <pc:chgData name="" userId="" providerId="" clId="Web-{35C53701-638A-A1C8-B6C3-192FB2B6887E}" dt="2020-09-01T21:15:12.658" v="8" actId="20577"/>
      <pc:docMkLst>
        <pc:docMk/>
      </pc:docMkLst>
      <pc:sldChg chg="modSp">
        <pc:chgData name="" userId="" providerId="" clId="Web-{35C53701-638A-A1C8-B6C3-192FB2B6887E}" dt="2020-09-01T21:15:12.658" v="8" actId="20577"/>
        <pc:sldMkLst>
          <pc:docMk/>
          <pc:sldMk cId="0" sldId="256"/>
        </pc:sldMkLst>
        <pc:spChg chg="mod">
          <ac:chgData name="" userId="" providerId="" clId="Web-{35C53701-638A-A1C8-B6C3-192FB2B6887E}" dt="2020-09-01T21:15:12.658" v="8" actId="20577"/>
          <ac:spMkLst>
            <pc:docMk/>
            <pc:sldMk cId="0" sldId="256"/>
            <ac:spMk id="58" creationId="{00000000-0000-0000-0000-000000000000}"/>
          </ac:spMkLst>
        </pc:spChg>
      </pc:sldChg>
    </pc:docChg>
  </pc:docChgLst>
  <pc:docChgLst>
    <pc:chgData name="Joshua Kautz" userId="S::jkautz@medcerts.com::77230d64-9379-41f2-b11b-9ed5cb815b57" providerId="AD" clId="Web-{C2590134-D236-3D74-E8B5-E39A0B479EA3}"/>
    <pc:docChg chg="modSld">
      <pc:chgData name="Joshua Kautz" userId="S::jkautz@medcerts.com::77230d64-9379-41f2-b11b-9ed5cb815b57" providerId="AD" clId="Web-{C2590134-D236-3D74-E8B5-E39A0B479EA3}" dt="2020-10-29T19:08:27.724" v="4" actId="1076"/>
      <pc:docMkLst>
        <pc:docMk/>
      </pc:docMkLst>
      <pc:sldChg chg="modSp">
        <pc:chgData name="Joshua Kautz" userId="S::jkautz@medcerts.com::77230d64-9379-41f2-b11b-9ed5cb815b57" providerId="AD" clId="Web-{C2590134-D236-3D74-E8B5-E39A0B479EA3}" dt="2020-10-29T19:08:27.724" v="4" actId="1076"/>
        <pc:sldMkLst>
          <pc:docMk/>
          <pc:sldMk cId="0" sldId="256"/>
        </pc:sldMkLst>
        <pc:spChg chg="mod">
          <ac:chgData name="Joshua Kautz" userId="S::jkautz@medcerts.com::77230d64-9379-41f2-b11b-9ed5cb815b57" providerId="AD" clId="Web-{C2590134-D236-3D74-E8B5-E39A0B479EA3}" dt="2020-10-29T19:08:27.724" v="4" actId="1076"/>
          <ac:spMkLst>
            <pc:docMk/>
            <pc:sldMk cId="0" sldId="256"/>
            <ac:spMk id="55" creationId="{00000000-0000-0000-0000-000000000000}"/>
          </ac:spMkLst>
        </pc:spChg>
        <pc:spChg chg="mod">
          <ac:chgData name="Joshua Kautz" userId="S::jkautz@medcerts.com::77230d64-9379-41f2-b11b-9ed5cb815b57" providerId="AD" clId="Web-{C2590134-D236-3D74-E8B5-E39A0B479EA3}" dt="2020-10-29T19:08:25.771" v="3" actId="20577"/>
          <ac:spMkLst>
            <pc:docMk/>
            <pc:sldMk cId="0" sldId="256"/>
            <ac:spMk id="58" creationId="{00000000-0000-0000-0000-000000000000}"/>
          </ac:spMkLst>
        </pc:spChg>
      </pc:sldChg>
    </pc:docChg>
  </pc:docChgLst>
  <pc:docChgLst>
    <pc:chgData name="Joshua Kautz" userId="S::jkautz@medcerts.com::77230d64-9379-41f2-b11b-9ed5cb815b57" providerId="AD" clId="Web-{210EA559-C58E-D17A-0C13-2DDED8F0D077}"/>
    <pc:docChg chg="modSld">
      <pc:chgData name="Joshua Kautz" userId="S::jkautz@medcerts.com::77230d64-9379-41f2-b11b-9ed5cb815b57" providerId="AD" clId="Web-{210EA559-C58E-D17A-0C13-2DDED8F0D077}" dt="2020-08-27T18:47:41.515" v="10" actId="20577"/>
      <pc:docMkLst>
        <pc:docMk/>
      </pc:docMkLst>
      <pc:sldChg chg="modSp">
        <pc:chgData name="Joshua Kautz" userId="S::jkautz@medcerts.com::77230d64-9379-41f2-b11b-9ed5cb815b57" providerId="AD" clId="Web-{210EA559-C58E-D17A-0C13-2DDED8F0D077}" dt="2020-08-27T18:47:41.515" v="10" actId="20577"/>
        <pc:sldMkLst>
          <pc:docMk/>
          <pc:sldMk cId="0" sldId="256"/>
        </pc:sldMkLst>
        <pc:spChg chg="mod">
          <ac:chgData name="Joshua Kautz" userId="S::jkautz@medcerts.com::77230d64-9379-41f2-b11b-9ed5cb815b57" providerId="AD" clId="Web-{210EA559-C58E-D17A-0C13-2DDED8F0D077}" dt="2020-08-27T18:47:41.515" v="10" actId="20577"/>
          <ac:spMkLst>
            <pc:docMk/>
            <pc:sldMk cId="0" sldId="256"/>
            <ac:spMk id="58" creationId="{00000000-0000-0000-0000-000000000000}"/>
          </ac:spMkLst>
        </pc:spChg>
      </pc:sldChg>
    </pc:docChg>
  </pc:docChgLst>
  <pc:docChgLst>
    <pc:chgData name="Joshua Kautz" userId="S::jkautz@medcerts.com::77230d64-9379-41f2-b11b-9ed5cb815b57" providerId="AD" clId="Web-{35C53701-638A-A1C8-B6C3-192FB2B6887E}"/>
    <pc:docChg chg="modSld">
      <pc:chgData name="Joshua Kautz" userId="S::jkautz@medcerts.com::77230d64-9379-41f2-b11b-9ed5cb815b57" providerId="AD" clId="Web-{35C53701-638A-A1C8-B6C3-192FB2B6887E}" dt="2020-09-01T21:15:29.002" v="0" actId="20577"/>
      <pc:docMkLst>
        <pc:docMk/>
      </pc:docMkLst>
      <pc:sldChg chg="modSp">
        <pc:chgData name="Joshua Kautz" userId="S::jkautz@medcerts.com::77230d64-9379-41f2-b11b-9ed5cb815b57" providerId="AD" clId="Web-{35C53701-638A-A1C8-B6C3-192FB2B6887E}" dt="2020-09-01T21:15:29.002" v="0" actId="20577"/>
        <pc:sldMkLst>
          <pc:docMk/>
          <pc:sldMk cId="0" sldId="256"/>
        </pc:sldMkLst>
        <pc:spChg chg="mod">
          <ac:chgData name="Joshua Kautz" userId="S::jkautz@medcerts.com::77230d64-9379-41f2-b11b-9ed5cb815b57" providerId="AD" clId="Web-{35C53701-638A-A1C8-B6C3-192FB2B6887E}" dt="2020-09-01T21:15:29.002" v="0" actId="20577"/>
          <ac:spMkLst>
            <pc:docMk/>
            <pc:sldMk cId="0" sldId="256"/>
            <ac:spMk id="58" creationId="{00000000-0000-0000-0000-000000000000}"/>
          </ac:spMkLst>
        </pc:spChg>
      </pc:sldChg>
    </pc:docChg>
  </pc:docChgLst>
  <pc:docChgLst>
    <pc:chgData name="Brittany Lopez" userId="S::blopez@medcerts.com::d8d47204-ab91-4ec2-938a-e9d3a1d1cbb4" providerId="AD" clId="Web-{080E48CC-5FAC-84E8-C0E7-A39FC57761D8}"/>
    <pc:docChg chg="addSld">
      <pc:chgData name="Brittany Lopez" userId="S::blopez@medcerts.com::d8d47204-ab91-4ec2-938a-e9d3a1d1cbb4" providerId="AD" clId="Web-{080E48CC-5FAC-84E8-C0E7-A39FC57761D8}" dt="2022-01-19T20:44:22.173" v="0"/>
      <pc:docMkLst>
        <pc:docMk/>
      </pc:docMkLst>
      <pc:sldChg chg="add">
        <pc:chgData name="Brittany Lopez" userId="S::blopez@medcerts.com::d8d47204-ab91-4ec2-938a-e9d3a1d1cbb4" providerId="AD" clId="Web-{080E48CC-5FAC-84E8-C0E7-A39FC57761D8}" dt="2022-01-19T20:44:22.173" v="0"/>
        <pc:sldMkLst>
          <pc:docMk/>
          <pc:sldMk cId="2854151780" sldId="270"/>
        </pc:sldMkLst>
      </pc:sldChg>
    </pc:docChg>
  </pc:docChgLst>
  <pc:docChgLst>
    <pc:chgData name="Joshua Kautz" userId="S::jkautz@medcerts.com::77230d64-9379-41f2-b11b-9ed5cb815b57" providerId="AD" clId="Web-{1EDBE4E9-28C2-4529-706A-CAB4B6E8F495}"/>
    <pc:docChg chg="modSld">
      <pc:chgData name="Joshua Kautz" userId="S::jkautz@medcerts.com::77230d64-9379-41f2-b11b-9ed5cb815b57" providerId="AD" clId="Web-{1EDBE4E9-28C2-4529-706A-CAB4B6E8F495}" dt="2020-09-03T14:08:51.402" v="8" actId="20577"/>
      <pc:docMkLst>
        <pc:docMk/>
      </pc:docMkLst>
      <pc:sldChg chg="modSp">
        <pc:chgData name="Joshua Kautz" userId="S::jkautz@medcerts.com::77230d64-9379-41f2-b11b-9ed5cb815b57" providerId="AD" clId="Web-{1EDBE4E9-28C2-4529-706A-CAB4B6E8F495}" dt="2020-09-03T14:08:51.402" v="8" actId="20577"/>
        <pc:sldMkLst>
          <pc:docMk/>
          <pc:sldMk cId="0" sldId="256"/>
        </pc:sldMkLst>
        <pc:spChg chg="mod">
          <ac:chgData name="Joshua Kautz" userId="S::jkautz@medcerts.com::77230d64-9379-41f2-b11b-9ed5cb815b57" providerId="AD" clId="Web-{1EDBE4E9-28C2-4529-706A-CAB4B6E8F495}" dt="2020-09-03T14:08:51.402" v="8" actId="20577"/>
          <ac:spMkLst>
            <pc:docMk/>
            <pc:sldMk cId="0" sldId="256"/>
            <ac:spMk id="58" creationId="{00000000-0000-0000-0000-000000000000}"/>
          </ac:spMkLst>
        </pc:spChg>
      </pc:sldChg>
    </pc:docChg>
  </pc:docChgLst>
  <pc:docChgLst>
    <pc:chgData name="Jennifer Virr" userId="S::jvirr@medcerts.com::1a3c7812-c420-4043-bfad-135f13e8a06c" providerId="AD" clId="Web-{5C1F4991-82D8-FFED-E4C2-19168F82EE96}"/>
    <pc:docChg chg="modSld">
      <pc:chgData name="Jennifer Virr" userId="S::jvirr@medcerts.com::1a3c7812-c420-4043-bfad-135f13e8a06c" providerId="AD" clId="Web-{5C1F4991-82D8-FFED-E4C2-19168F82EE96}" dt="2021-01-20T02:16:37.193" v="11" actId="20577"/>
      <pc:docMkLst>
        <pc:docMk/>
      </pc:docMkLst>
      <pc:sldChg chg="modSp">
        <pc:chgData name="Jennifer Virr" userId="S::jvirr@medcerts.com::1a3c7812-c420-4043-bfad-135f13e8a06c" providerId="AD" clId="Web-{5C1F4991-82D8-FFED-E4C2-19168F82EE96}" dt="2021-01-20T02:16:37.193" v="11" actId="20577"/>
        <pc:sldMkLst>
          <pc:docMk/>
          <pc:sldMk cId="0" sldId="256"/>
        </pc:sldMkLst>
        <pc:spChg chg="mod">
          <ac:chgData name="Jennifer Virr" userId="S::jvirr@medcerts.com::1a3c7812-c420-4043-bfad-135f13e8a06c" providerId="AD" clId="Web-{5C1F4991-82D8-FFED-E4C2-19168F82EE96}" dt="2021-01-20T02:16:37.193" v="11" actId="20577"/>
          <ac:spMkLst>
            <pc:docMk/>
            <pc:sldMk cId="0" sldId="256"/>
            <ac:spMk id="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ab02c297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ab02c29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aa19b2877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aa19b28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aa3ebe857_0_23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aa3ebe857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aa19b287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aa19b28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6658" y="-11343"/>
            <a:ext cx="7781110" cy="8195679"/>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50" y="2866071"/>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FFFFFF"/>
                </a:solidFill>
                <a:latin typeface="Montserrat"/>
                <a:ea typeface="Montserrat"/>
                <a:cs typeface="Montserrat"/>
                <a:sym typeface="Montserrat"/>
              </a:rPr>
              <a:t>Medical Front Office Administration Specialist</a:t>
            </a:r>
            <a:endParaRPr sz="42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indent="0" algn="r">
              <a:lnSpc>
                <a:spcPct val="115000"/>
              </a:lnSpc>
            </a:pPr>
            <a:r>
              <a:rPr lang="en" sz="1800" dirty="0">
                <a:solidFill>
                  <a:schemeClr val="dk1"/>
                </a:solidFill>
                <a:latin typeface="Montserrat"/>
                <a:ea typeface="Montserrat"/>
                <a:cs typeface="Montserrat"/>
                <a:sym typeface="Montserrat"/>
              </a:rPr>
              <a:t>Prepared For: </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$2000.00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HI-1200</a:t>
            </a:r>
            <a:endParaRPr sz="1800" dirty="0">
              <a:solidFill>
                <a:schemeClr val="dk1"/>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1CF7F53-DC14-DCE7-4EEC-84B27FB58554}"/>
              </a:ext>
            </a:extLst>
          </p:cNvPr>
          <p:cNvPicPr>
            <a:picLocks noChangeAspect="1"/>
          </p:cNvPicPr>
          <p:nvPr/>
        </p:nvPicPr>
        <p:blipFill>
          <a:blip r:embed="rId4"/>
          <a:stretch>
            <a:fillRect/>
          </a:stretch>
        </p:blipFill>
        <p:spPr>
          <a:xfrm>
            <a:off x="345147" y="244111"/>
            <a:ext cx="3085920" cy="8492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08950" y="6901300"/>
            <a:ext cx="7130700" cy="16173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MS-1000: Microsoft Office Basics</a:t>
            </a: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69750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set of courses includes basic (Level 1) training on the 3 core applications within the Microsoft Office Suite. Students learn the range of skills needed to create professional-quality documents and spreadsheets, and are trained to effectively use email communication tools in the office environment. The content covered includes how to create, edit and enhance documents in Microsoft Word, how to organize, calculate and analyze information in Microsoft Excel, and students will learn the basics of using email within Microsoft Outlook.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Prepare, edit, and enhance documents in Microsoft Word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methods to organize calculate, and analyze information using Microsoft Excel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send professional email messages from within the Microsoft Outlook environment</a:t>
            </a:r>
            <a:endParaRPr sz="1100">
              <a:latin typeface="Montserrat"/>
              <a:ea typeface="Montserrat"/>
              <a:cs typeface="Montserrat"/>
              <a:sym typeface="Montserrat"/>
            </a:endParaRPr>
          </a:p>
        </p:txBody>
      </p:sp>
      <p:cxnSp>
        <p:nvCxnSpPr>
          <p:cNvPr id="136" name="Google Shape;136;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descr="A picture containing text&#10;&#10;Description automatically generated">
            <a:extLst>
              <a:ext uri="{FF2B5EF4-FFF2-40B4-BE49-F238E27FC236}">
                <a16:creationId xmlns:a16="http://schemas.microsoft.com/office/drawing/2014/main" id="{334E06B2-B6C1-B81B-E92D-70FF8501E94D}"/>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6" name="Google Shape;146;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9" name="Google Shape;149;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0F04C568-E94B-1970-EF28-AEBBDBDCBC67}"/>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3"/>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56" name="Google Shape;156;p23"/>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D5905738-3395-A4B1-5463-167B037672B1}"/>
              </a:ext>
            </a:extLst>
          </p:cNvPr>
          <p:cNvPicPr>
            <a:picLocks noChangeAspect="1"/>
          </p:cNvPicPr>
          <p:nvPr/>
        </p:nvPicPr>
        <p:blipFill>
          <a:blip r:embed="rId4"/>
          <a:stretch>
            <a:fillRect/>
          </a:stretch>
        </p:blipFill>
        <p:spPr>
          <a:xfrm>
            <a:off x="245778" y="9175750"/>
            <a:ext cx="2353936" cy="647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164" name="Google Shape;164;p24"/>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65" name="Google Shape;165;p24"/>
          <p:cNvGrpSpPr/>
          <p:nvPr/>
        </p:nvGrpSpPr>
        <p:grpSpPr>
          <a:xfrm>
            <a:off x="288825" y="7035256"/>
            <a:ext cx="3393900" cy="2394736"/>
            <a:chOff x="260450" y="3283975"/>
            <a:chExt cx="3393900" cy="5946700"/>
          </a:xfrm>
        </p:grpSpPr>
        <p:sp>
          <p:nvSpPr>
            <p:cNvPr id="166" name="Google Shape;166;p24"/>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8" name="Google Shape;168;p24"/>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0" name="Google Shape;170;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72" name="Google Shape;172;p24"/>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CMAA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12,117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20,364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327F4423-3CAA-664D-23CB-1E3798A8F8A5}"/>
              </a:ext>
            </a:extLst>
          </p:cNvPr>
          <p:cNvPicPr>
            <a:picLocks noChangeAspect="1"/>
          </p:cNvPicPr>
          <p:nvPr/>
        </p:nvPicPr>
        <p:blipFill>
          <a:blip r:embed="rId3"/>
          <a:stretch>
            <a:fillRect/>
          </a:stretch>
        </p:blipFill>
        <p:spPr>
          <a:xfrm>
            <a:off x="327825" y="9495619"/>
            <a:ext cx="1658238" cy="447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5"/>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178" name="Google Shape;178;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5" name="Picture 2" descr="A picture containing text&#10;&#10;Description automatically generated">
            <a:extLst>
              <a:ext uri="{FF2B5EF4-FFF2-40B4-BE49-F238E27FC236}">
                <a16:creationId xmlns:a16="http://schemas.microsoft.com/office/drawing/2014/main" id="{D245F548-26CE-72C1-161A-31A258C75522}"/>
              </a:ext>
            </a:extLst>
          </p:cNvPr>
          <p:cNvPicPr>
            <a:picLocks noChangeAspect="1"/>
          </p:cNvPicPr>
          <p:nvPr/>
        </p:nvPicPr>
        <p:blipFill>
          <a:blip r:embed="rId4"/>
          <a:stretch>
            <a:fillRect/>
          </a:stretch>
        </p:blipFill>
        <p:spPr>
          <a:xfrm>
            <a:off x="245778" y="9175750"/>
            <a:ext cx="2353936" cy="647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body" idx="1"/>
          </p:nvPr>
        </p:nvSpPr>
        <p:spPr>
          <a:xfrm>
            <a:off x="264900" y="1121525"/>
            <a:ext cx="7242600" cy="837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Upon completion of training and achieving certification, you will have skills necessary for jobs such as: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186" name="Google Shape;186;p26"/>
          <p:cNvSpPr txBox="1">
            <a:spLocks noGrp="1"/>
          </p:cNvSpPr>
          <p:nvPr>
            <p:ph type="title"/>
          </p:nvPr>
        </p:nvSpPr>
        <p:spPr>
          <a:xfrm>
            <a:off x="264900" y="301500"/>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Medical Front Office Administration Specialist Careers</a:t>
            </a:r>
            <a:endParaRPr sz="2200" b="1">
              <a:latin typeface="Montserrat"/>
              <a:ea typeface="Montserrat"/>
              <a:cs typeface="Montserrat"/>
              <a:sym typeface="Montserrat"/>
            </a:endParaRPr>
          </a:p>
        </p:txBody>
      </p:sp>
      <p:cxnSp>
        <p:nvCxnSpPr>
          <p:cNvPr id="187" name="Google Shape;187;p2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8" name="Google Shape;188;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91" name="Google Shape;191;p26"/>
          <p:cNvSpPr txBox="1"/>
          <p:nvPr/>
        </p:nvSpPr>
        <p:spPr>
          <a:xfrm>
            <a:off x="101375" y="1662700"/>
            <a:ext cx="4013400" cy="2242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Health/Health Care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Management and Administration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Computer Specialist/Assistant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Other</a:t>
            </a:r>
            <a:endParaRPr sz="1100">
              <a:solidFill>
                <a:schemeClr val="dk2"/>
              </a:solidFill>
              <a:latin typeface="Montserrat"/>
              <a:ea typeface="Montserrat"/>
              <a:cs typeface="Montserrat"/>
              <a:sym typeface="Montserrat"/>
            </a:endParaRPr>
          </a:p>
        </p:txBody>
      </p:sp>
      <p:sp>
        <p:nvSpPr>
          <p:cNvPr id="192" name="Google Shape;192;p26"/>
          <p:cNvSpPr txBox="1"/>
          <p:nvPr/>
        </p:nvSpPr>
        <p:spPr>
          <a:xfrm>
            <a:off x="3886200" y="1662700"/>
            <a:ext cx="3825900" cy="15906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Clinical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Reception/Receptionist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Administrative/Executive Assistant and Medical Secretary</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 Other</a:t>
            </a:r>
            <a:endParaRPr sz="1100">
              <a:solidFill>
                <a:schemeClr val="dk2"/>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A308F160-AB24-90BE-7856-B9E512D8295D}"/>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4200" b="1">
                <a:solidFill>
                  <a:schemeClr val="lt1"/>
                </a:solidFill>
                <a:latin typeface="Montserrat"/>
                <a:ea typeface="Montserrat"/>
                <a:cs typeface="Montserrat"/>
                <a:sym typeface="Montserrat"/>
              </a:rPr>
              <a:t>Medical Front Office Administration Specialist Details</a:t>
            </a:r>
            <a:endParaRPr sz="5000" b="1">
              <a:solidFill>
                <a:schemeClr val="lt1"/>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1C6DA221-57EC-6762-C286-9F78993D9AAC}"/>
              </a:ext>
            </a:extLst>
          </p:cNvPr>
          <p:cNvPicPr>
            <a:picLocks noChangeAspect="1"/>
          </p:cNvPicPr>
          <p:nvPr/>
        </p:nvPicPr>
        <p:blipFill>
          <a:blip r:embed="rId4"/>
          <a:stretch>
            <a:fillRect/>
          </a:stretch>
        </p:blipFill>
        <p:spPr>
          <a:xfrm>
            <a:off x="245778" y="9175750"/>
            <a:ext cx="2353936" cy="64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Medical Front Office Administration Specialist Program is designed to equip you with the skills necessary to provide excellent support in a Medical Office environment and the knowledge to achieve the Certified Medical Administrative Assistant (CMAA) certification. The registration and cost for this exam is covered by MedCerts. Students will be provided comprehensive training that will prepare them for entry into employment within the Medical Office fields. </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BA2E5E45-7338-6A8A-669A-DEFF71F88DA1}"/>
              </a:ext>
            </a:extLst>
          </p:cNvPr>
          <p:cNvPicPr>
            <a:picLocks noChangeAspect="1"/>
          </p:cNvPicPr>
          <p:nvPr/>
        </p:nvPicPr>
        <p:blipFill>
          <a:blip r:embed="rId4"/>
          <a:stretch>
            <a:fillRect/>
          </a:stretch>
        </p:blipFill>
        <p:spPr>
          <a:xfrm>
            <a:off x="263666" y="9385691"/>
            <a:ext cx="1658238"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Comply with basic medical ethics as well as HIPAA/HITECH, OSHA, CMS regulations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and utilize medical terminology for administrative duties in a medical facility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Evaluate a medical office scheduling needs and appropriately book patient services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obtain patient information, verify insurance coverage, and prepare encounter forms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Correctly file medical records, and perform basic financial and other general office procedures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(CMAA) is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E91A213-759E-418F-D55B-1218E3602FD5}"/>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103"/>
            <a:ext cx="7242600" cy="530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a:t>
            </a: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B47E6521-CFC6-557E-B23E-AA88326D59B5}"/>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100F7EDD-F3B2-3A0C-A1A6-9D37D35E847C}"/>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FFFFFF"/>
                </a:solidFill>
                <a:latin typeface="Montserrat"/>
                <a:ea typeface="Montserrat"/>
                <a:cs typeface="Montserrat"/>
                <a:sym typeface="Montserrat"/>
              </a:rPr>
              <a:t>Medical Front Office Administration Specialist Courses</a:t>
            </a:r>
            <a:endParaRPr sz="40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F8CAF0C9-C1C0-9FC4-F0CC-30A29C758F62}"/>
              </a:ext>
            </a:extLst>
          </p:cNvPr>
          <p:cNvPicPr>
            <a:picLocks noChangeAspect="1"/>
          </p:cNvPicPr>
          <p:nvPr/>
        </p:nvPicPr>
        <p:blipFill>
          <a:blip r:embed="rId4"/>
          <a:stretch>
            <a:fillRect/>
          </a:stretch>
        </p:blipFill>
        <p:spPr>
          <a:xfrm>
            <a:off x="245778" y="9175750"/>
            <a:ext cx="2353936" cy="647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picture containing text&#10;&#10;Description automatically generated">
            <a:extLst>
              <a:ext uri="{FF2B5EF4-FFF2-40B4-BE49-F238E27FC236}">
                <a16:creationId xmlns:a16="http://schemas.microsoft.com/office/drawing/2014/main" id="{4DDD652B-9667-4543-A69D-158C0A0096F7}"/>
              </a:ext>
            </a:extLst>
          </p:cNvPr>
          <p:cNvPicPr>
            <a:picLocks noChangeAspect="1"/>
          </p:cNvPicPr>
          <p:nvPr/>
        </p:nvPicPr>
        <p:blipFill>
          <a:blip r:embed="rId3"/>
          <a:stretch>
            <a:fillRect/>
          </a:stretch>
        </p:blipFill>
        <p:spPr>
          <a:xfrm>
            <a:off x="263666" y="9578065"/>
            <a:ext cx="1658238" cy="447675"/>
          </a:xfrm>
          <a:prstGeom prst="rect">
            <a:avLst/>
          </a:prstGeom>
        </p:spPr>
      </p:pic>
    </p:spTree>
    <p:extLst>
      <p:ext uri="{BB962C8B-B14F-4D97-AF65-F5344CB8AC3E}">
        <p14:creationId xmlns:p14="http://schemas.microsoft.com/office/powerpoint/2010/main" val="285415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2" descr="A picture containing text&#10;&#10;Description automatically generated">
            <a:extLst>
              <a:ext uri="{FF2B5EF4-FFF2-40B4-BE49-F238E27FC236}">
                <a16:creationId xmlns:a16="http://schemas.microsoft.com/office/drawing/2014/main" id="{A523C71F-80F9-04F9-D74A-4F3701B9D20E}"/>
              </a:ext>
            </a:extLst>
          </p:cNvPr>
          <p:cNvPicPr>
            <a:picLocks noChangeAspect="1"/>
          </p:cNvPicPr>
          <p:nvPr/>
        </p:nvPicPr>
        <p:blipFill>
          <a:blip r:embed="rId3"/>
          <a:stretch>
            <a:fillRect/>
          </a:stretch>
        </p:blipFill>
        <p:spPr>
          <a:xfrm>
            <a:off x="263666" y="9385691"/>
            <a:ext cx="1658238" cy="4476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4C6C0-3E94-40B6-864F-A96D842989B7}">
  <ds:schemaRefs>
    <ds:schemaRef ds:uri="http://schemas.microsoft.com/sharepoint/v3/contenttype/forms"/>
  </ds:schemaRefs>
</ds:datastoreItem>
</file>

<file path=customXml/itemProps2.xml><?xml version="1.0" encoding="utf-8"?>
<ds:datastoreItem xmlns:ds="http://schemas.openxmlformats.org/officeDocument/2006/customXml" ds:itemID="{693B29DC-6561-42F3-99C1-C468F2499F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968135-F364-45F2-BA5C-A31BE9DAD6E7}"/>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Custom</PresentationFormat>
  <Paragraphs>142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Medical Front Office Administration Specialist</vt:lpstr>
      <vt:lpstr>Medical Front Office Administration Specialist Details</vt:lpstr>
      <vt:lpstr>Program Description</vt:lpstr>
      <vt:lpstr>Program Objectives &amp; Features</vt:lpstr>
      <vt:lpstr>Equipment &amp; Courseware/eBooks</vt:lpstr>
      <vt:lpstr>Enrollment Eligibility Requirements</vt:lpstr>
      <vt:lpstr>Medical Front Office Administration Specialist Courses</vt:lpstr>
      <vt:lpstr>PS-1011: Professionalism in Allied Health</vt:lpstr>
      <vt:lpstr>HI-1011: Medical Office Procedures and Administration</vt:lpstr>
      <vt:lpstr>MS-1000: Microsoft Office Basics</vt:lpstr>
      <vt:lpstr>HI-1014: Introduction to Human Anatomy and Medical Terminology</vt:lpstr>
      <vt:lpstr>Eligible Program Certifications</vt:lpstr>
      <vt:lpstr>Medical Administrative Assistant Certification (CMAA)</vt:lpstr>
      <vt:lpstr>Potential Careers &amp; Job Outlook</vt:lpstr>
      <vt:lpstr>Medical Front Office Administration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Front Office Administration Specialist</dc:title>
  <dc:creator>Melissa Westrick</dc:creator>
  <cp:lastModifiedBy>Melissa Westrick</cp:lastModifiedBy>
  <cp:revision>36</cp:revision>
  <dcterms:modified xsi:type="dcterms:W3CDTF">2022-06-24T17:40:14Z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