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5"/>
  </p:notesMasterIdLst>
  <p:sldIdLst>
    <p:sldId id="256" r:id="rId5"/>
    <p:sldId id="258" r:id="rId6"/>
    <p:sldId id="259" r:id="rId7"/>
    <p:sldId id="260" r:id="rId8"/>
    <p:sldId id="261" r:id="rId9"/>
    <p:sldId id="274" r:id="rId10"/>
    <p:sldId id="262" r:id="rId11"/>
    <p:sldId id="263" r:id="rId12"/>
    <p:sldId id="273" r:id="rId13"/>
    <p:sldId id="264" r:id="rId14"/>
    <p:sldId id="275" r:id="rId15"/>
    <p:sldId id="265" r:id="rId16"/>
    <p:sldId id="266" r:id="rId17"/>
    <p:sldId id="267" r:id="rId18"/>
    <p:sldId id="268" r:id="rId19"/>
    <p:sldId id="276" r:id="rId20"/>
    <p:sldId id="269" r:id="rId21"/>
    <p:sldId id="270" r:id="rId22"/>
    <p:sldId id="271" r:id="rId23"/>
    <p:sldId id="272" r:id="rId24"/>
  </p:sldIdLst>
  <p:sldSz cx="7772400" cy="10058400"/>
  <p:notesSz cx="6858000" cy="9144000"/>
  <p:embeddedFontLst>
    <p:embeddedFont>
      <p:font typeface="Montserrat" panose="000005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5CA9"/>
    <a:srgbClr val="1E2B64"/>
    <a:srgbClr val="EDEFF6"/>
    <a:srgbClr val="DBED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A05156-9D8E-34BB-06C9-531288DE2437}" v="5" dt="2024-03-26T14:31:27.1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07DCC2D9-D4DC-C1D3-23A9-10A8F01A97F9}"/>
    <pc:docChg chg="modSld">
      <pc:chgData name="Sange Thungon" userId="S::sthungon@medcerts.com::dac29ab1-0309-4309-9d13-ef1fc85358e3" providerId="AD" clId="Web-{07DCC2D9-D4DC-C1D3-23A9-10A8F01A97F9}" dt="2022-05-02T22:35:13.449" v="23" actId="20577"/>
      <pc:docMkLst>
        <pc:docMk/>
      </pc:docMkLst>
      <pc:sldChg chg="modSp">
        <pc:chgData name="Sange Thungon" userId="S::sthungon@medcerts.com::dac29ab1-0309-4309-9d13-ef1fc85358e3" providerId="AD" clId="Web-{07DCC2D9-D4DC-C1D3-23A9-10A8F01A97F9}" dt="2022-05-02T22:35:13.449" v="23" actId="20577"/>
        <pc:sldMkLst>
          <pc:docMk/>
          <pc:sldMk cId="0" sldId="262"/>
        </pc:sldMkLst>
        <pc:spChg chg="mod">
          <ac:chgData name="Sange Thungon" userId="S::sthungon@medcerts.com::dac29ab1-0309-4309-9d13-ef1fc85358e3" providerId="AD" clId="Web-{07DCC2D9-D4DC-C1D3-23A9-10A8F01A97F9}" dt="2022-05-02T22:35:13.449" v="23" actId="20577"/>
          <ac:spMkLst>
            <pc:docMk/>
            <pc:sldMk cId="0" sldId="262"/>
            <ac:spMk id="115" creationId="{00000000-0000-0000-0000-000000000000}"/>
          </ac:spMkLst>
        </pc:spChg>
      </pc:sldChg>
    </pc:docChg>
  </pc:docChgLst>
  <pc:docChgLst>
    <pc:chgData name="Daniel Dunham" userId="S::ddunham@medcerts.com::4b34ab79-c6b7-4bde-b30c-6340f5b9367b" providerId="AD" clId="Web-{6D085E8C-2872-55EE-A46A-AD9A5B1A3D13}"/>
    <pc:docChg chg="modSld">
      <pc:chgData name="Daniel Dunham" userId="S::ddunham@medcerts.com::4b34ab79-c6b7-4bde-b30c-6340f5b9367b" providerId="AD" clId="Web-{6D085E8C-2872-55EE-A46A-AD9A5B1A3D13}" dt="2020-07-28T16:33:52.877" v="3" actId="20577"/>
      <pc:docMkLst>
        <pc:docMk/>
      </pc:docMkLst>
      <pc:sldChg chg="modSp">
        <pc:chgData name="Daniel Dunham" userId="S::ddunham@medcerts.com::4b34ab79-c6b7-4bde-b30c-6340f5b9367b" providerId="AD" clId="Web-{6D085E8C-2872-55EE-A46A-AD9A5B1A3D13}" dt="2020-07-28T16:33:52.877" v="3" actId="20577"/>
        <pc:sldMkLst>
          <pc:docMk/>
          <pc:sldMk cId="0" sldId="256"/>
        </pc:sldMkLst>
        <pc:spChg chg="mod">
          <ac:chgData name="Daniel Dunham" userId="S::ddunham@medcerts.com::4b34ab79-c6b7-4bde-b30c-6340f5b9367b" providerId="AD" clId="Web-{6D085E8C-2872-55EE-A46A-AD9A5B1A3D13}" dt="2020-07-28T16:33:52.877" v="3" actId="20577"/>
          <ac:spMkLst>
            <pc:docMk/>
            <pc:sldMk cId="0" sldId="256"/>
            <ac:spMk id="58" creationId="{00000000-0000-0000-0000-000000000000}"/>
          </ac:spMkLst>
        </pc:spChg>
      </pc:sldChg>
    </pc:docChg>
  </pc:docChgLst>
  <pc:docChgLst>
    <pc:chgData name="Aimee Morarity" userId="43a0d690-24f4-40c3-98b0-e188fdbecb02" providerId="ADAL" clId="{D4150177-EBE5-4FF9-A54D-50253ADCE605}"/>
    <pc:docChg chg="modSld">
      <pc:chgData name="Aimee Morarity" userId="43a0d690-24f4-40c3-98b0-e188fdbecb02" providerId="ADAL" clId="{D4150177-EBE5-4FF9-A54D-50253ADCE605}" dt="2022-09-20T21:43:27.235" v="0" actId="1076"/>
      <pc:docMkLst>
        <pc:docMk/>
      </pc:docMkLst>
      <pc:sldChg chg="modSp mod">
        <pc:chgData name="Aimee Morarity" userId="43a0d690-24f4-40c3-98b0-e188fdbecb02" providerId="ADAL" clId="{D4150177-EBE5-4FF9-A54D-50253ADCE605}" dt="2022-09-20T21:43:27.235" v="0" actId="1076"/>
        <pc:sldMkLst>
          <pc:docMk/>
          <pc:sldMk cId="0" sldId="261"/>
        </pc:sldMkLst>
        <pc:spChg chg="mod">
          <ac:chgData name="Aimee Morarity" userId="43a0d690-24f4-40c3-98b0-e188fdbecb02" providerId="ADAL" clId="{D4150177-EBE5-4FF9-A54D-50253ADCE605}" dt="2022-09-20T21:43:27.235" v="0" actId="1076"/>
          <ac:spMkLst>
            <pc:docMk/>
            <pc:sldMk cId="0" sldId="261"/>
            <ac:spMk id="104" creationId="{00000000-0000-0000-0000-000000000000}"/>
          </ac:spMkLst>
        </pc:spChg>
      </pc:sldChg>
    </pc:docChg>
  </pc:docChgLst>
  <pc:docChgLst>
    <pc:chgData name="Daniel Dunham" userId="S::ddunham@medcerts.com::4b34ab79-c6b7-4bde-b30c-6340f5b9367b" providerId="AD" clId="Web-{FC8B04C6-C014-E314-968C-837126FAA3F2}"/>
    <pc:docChg chg="modSld">
      <pc:chgData name="Daniel Dunham" userId="S::ddunham@medcerts.com::4b34ab79-c6b7-4bde-b30c-6340f5b9367b" providerId="AD" clId="Web-{FC8B04C6-C014-E314-968C-837126FAA3F2}" dt="2020-07-07T21:12:33.951" v="6" actId="20577"/>
      <pc:docMkLst>
        <pc:docMk/>
      </pc:docMkLst>
      <pc:sldChg chg="modSp">
        <pc:chgData name="Daniel Dunham" userId="S::ddunham@medcerts.com::4b34ab79-c6b7-4bde-b30c-6340f5b9367b" providerId="AD" clId="Web-{FC8B04C6-C014-E314-968C-837126FAA3F2}" dt="2020-07-07T21:12:33.951" v="6" actId="20577"/>
        <pc:sldMkLst>
          <pc:docMk/>
          <pc:sldMk cId="0" sldId="256"/>
        </pc:sldMkLst>
        <pc:spChg chg="mod">
          <ac:chgData name="Daniel Dunham" userId="S::ddunham@medcerts.com::4b34ab79-c6b7-4bde-b30c-6340f5b9367b" providerId="AD" clId="Web-{FC8B04C6-C014-E314-968C-837126FAA3F2}" dt="2020-07-07T21:12:33.951" v="6" actId="20577"/>
          <ac:spMkLst>
            <pc:docMk/>
            <pc:sldMk cId="0" sldId="256"/>
            <ac:spMk id="58" creationId="{00000000-0000-0000-0000-000000000000}"/>
          </ac:spMkLst>
        </pc:spChg>
      </pc:sldChg>
    </pc:docChg>
  </pc:docChgLst>
  <pc:docChgLst>
    <pc:chgData name="Joshua Kautz" userId="S::jkautz@medcerts.com::77230d64-9379-41f2-b11b-9ed5cb815b57" providerId="AD" clId="Web-{B53F1FC0-F8A7-9FD9-744A-B68462F571C2}"/>
    <pc:docChg chg="modSld">
      <pc:chgData name="Joshua Kautz" userId="S::jkautz@medcerts.com::77230d64-9379-41f2-b11b-9ed5cb815b57" providerId="AD" clId="Web-{B53F1FC0-F8A7-9FD9-744A-B68462F571C2}" dt="2020-08-11T21:00:39.028" v="8" actId="20577"/>
      <pc:docMkLst>
        <pc:docMk/>
      </pc:docMkLst>
      <pc:sldChg chg="modSp">
        <pc:chgData name="Joshua Kautz" userId="S::jkautz@medcerts.com::77230d64-9379-41f2-b11b-9ed5cb815b57" providerId="AD" clId="Web-{B53F1FC0-F8A7-9FD9-744A-B68462F571C2}" dt="2020-08-11T21:00:39.028" v="8" actId="20577"/>
        <pc:sldMkLst>
          <pc:docMk/>
          <pc:sldMk cId="0" sldId="256"/>
        </pc:sldMkLst>
        <pc:spChg chg="mod">
          <ac:chgData name="Joshua Kautz" userId="S::jkautz@medcerts.com::77230d64-9379-41f2-b11b-9ed5cb815b57" providerId="AD" clId="Web-{B53F1FC0-F8A7-9FD9-744A-B68462F571C2}" dt="2020-08-11T21:00:39.028" v="8" actId="20577"/>
          <ac:spMkLst>
            <pc:docMk/>
            <pc:sldMk cId="0" sldId="256"/>
            <ac:spMk id="58" creationId="{00000000-0000-0000-0000-000000000000}"/>
          </ac:spMkLst>
        </pc:spChg>
      </pc:sldChg>
    </pc:docChg>
  </pc:docChgLst>
  <pc:docChgLst>
    <pc:chgData name="Rob Fershtman" userId="205adbff-1471-48db-bab9-9baa33d586ba" providerId="ADAL" clId="{78D1DCF8-701F-4BE9-B73E-EEFA49FE8D6F}"/>
    <pc:docChg chg="modSld">
      <pc:chgData name="Rob Fershtman" userId="205adbff-1471-48db-bab9-9baa33d586ba" providerId="ADAL" clId="{78D1DCF8-701F-4BE9-B73E-EEFA49FE8D6F}" dt="2020-06-26T00:35:14.620" v="0" actId="20577"/>
      <pc:docMkLst>
        <pc:docMk/>
      </pc:docMkLst>
      <pc:sldChg chg="modSp">
        <pc:chgData name="Rob Fershtman" userId="205adbff-1471-48db-bab9-9baa33d586ba" providerId="ADAL" clId="{78D1DCF8-701F-4BE9-B73E-EEFA49FE8D6F}" dt="2020-06-26T00:35:14.620" v="0" actId="20577"/>
        <pc:sldMkLst>
          <pc:docMk/>
          <pc:sldMk cId="0" sldId="259"/>
        </pc:sldMkLst>
        <pc:spChg chg="mod">
          <ac:chgData name="Rob Fershtman" userId="205adbff-1471-48db-bab9-9baa33d586ba" providerId="ADAL" clId="{78D1DCF8-701F-4BE9-B73E-EEFA49FE8D6F}" dt="2020-06-26T00:35:14.620" v="0" actId="20577"/>
          <ac:spMkLst>
            <pc:docMk/>
            <pc:sldMk cId="0" sldId="259"/>
            <ac:spMk id="83" creationId="{00000000-0000-0000-0000-000000000000}"/>
          </ac:spMkLst>
        </pc:spChg>
      </pc:sldChg>
    </pc:docChg>
  </pc:docChgLst>
  <pc:docChgLst>
    <pc:chgData name="Robin Heib" userId="S::rheib@medcerts.com::9f90de76-f879-496e-ac51-c97bfb01b6c6" providerId="AD" clId="Web-{0E27129C-EC2D-46F9-B1F6-55D4D4FC4F49}"/>
    <pc:docChg chg="modSld">
      <pc:chgData name="Robin Heib" userId="S::rheib@medcerts.com::9f90de76-f879-496e-ac51-c97bfb01b6c6" providerId="AD" clId="Web-{0E27129C-EC2D-46F9-B1F6-55D4D4FC4F49}" dt="2022-02-02T19:51:56.862" v="0"/>
      <pc:docMkLst>
        <pc:docMk/>
      </pc:docMkLst>
      <pc:sldChg chg="addSp">
        <pc:chgData name="Robin Heib" userId="S::rheib@medcerts.com::9f90de76-f879-496e-ac51-c97bfb01b6c6" providerId="AD" clId="Web-{0E27129C-EC2D-46F9-B1F6-55D4D4FC4F49}" dt="2022-02-02T19:51:56.862" v="0"/>
        <pc:sldMkLst>
          <pc:docMk/>
          <pc:sldMk cId="0" sldId="257"/>
        </pc:sldMkLst>
        <pc:spChg chg="add">
          <ac:chgData name="Robin Heib" userId="S::rheib@medcerts.com::9f90de76-f879-496e-ac51-c97bfb01b6c6" providerId="AD" clId="Web-{0E27129C-EC2D-46F9-B1F6-55D4D4FC4F49}" dt="2022-02-02T19:51:56.862" v="0"/>
          <ac:spMkLst>
            <pc:docMk/>
            <pc:sldMk cId="0" sldId="257"/>
            <ac:spMk id="2" creationId="{448AC378-D41D-43F1-92C9-9D47FC337D94}"/>
          </ac:spMkLst>
        </pc:spChg>
      </pc:sldChg>
    </pc:docChg>
  </pc:docChgLst>
  <pc:docChgLst>
    <pc:chgData name="Aimee Morarity" userId="43a0d690-24f4-40c3-98b0-e188fdbecb02" providerId="ADAL" clId="{B5508C9B-DA17-491C-A8B1-82AF683FCF5A}"/>
    <pc:docChg chg="modSld sldOrd">
      <pc:chgData name="Aimee Morarity" userId="43a0d690-24f4-40c3-98b0-e188fdbecb02" providerId="ADAL" clId="{B5508C9B-DA17-491C-A8B1-82AF683FCF5A}" dt="2024-02-13T21:12:36.868" v="3" actId="1076"/>
      <pc:docMkLst>
        <pc:docMk/>
      </pc:docMkLst>
      <pc:sldChg chg="addSp modSp mod ord">
        <pc:chgData name="Aimee Morarity" userId="43a0d690-24f4-40c3-98b0-e188fdbecb02" providerId="ADAL" clId="{B5508C9B-DA17-491C-A8B1-82AF683FCF5A}" dt="2024-02-13T21:12:36.868" v="3" actId="1076"/>
        <pc:sldMkLst>
          <pc:docMk/>
          <pc:sldMk cId="0" sldId="261"/>
        </pc:sldMkLst>
        <pc:spChg chg="mod">
          <ac:chgData name="Aimee Morarity" userId="43a0d690-24f4-40c3-98b0-e188fdbecb02" providerId="ADAL" clId="{B5508C9B-DA17-491C-A8B1-82AF683FCF5A}" dt="2024-02-13T21:12:36.868" v="3" actId="1076"/>
          <ac:spMkLst>
            <pc:docMk/>
            <pc:sldMk cId="0" sldId="261"/>
            <ac:spMk id="105" creationId="{00000000-0000-0000-0000-000000000000}"/>
          </ac:spMkLst>
        </pc:spChg>
        <pc:cxnChg chg="add mod">
          <ac:chgData name="Aimee Morarity" userId="43a0d690-24f4-40c3-98b0-e188fdbecb02" providerId="ADAL" clId="{B5508C9B-DA17-491C-A8B1-82AF683FCF5A}" dt="2024-02-13T21:12:14.263" v="2"/>
          <ac:cxnSpMkLst>
            <pc:docMk/>
            <pc:sldMk cId="0" sldId="261"/>
            <ac:cxnSpMk id="3" creationId="{FCEC04F7-70FF-DC83-F570-74BE0CB7905D}"/>
          </ac:cxnSpMkLst>
        </pc:cxnChg>
      </pc:sldChg>
    </pc:docChg>
  </pc:docChgLst>
  <pc:docChgLst>
    <pc:chgData name="Brittany Lopez" userId="S::blopez@medcerts.com::d8d47204-ab91-4ec2-938a-e9d3a1d1cbb4" providerId="AD" clId="Web-{58C77CF3-3235-4280-2BE1-5D60AAC8E76F}"/>
    <pc:docChg chg="addSld">
      <pc:chgData name="Brittany Lopez" userId="S::blopez@medcerts.com::d8d47204-ab91-4ec2-938a-e9d3a1d1cbb4" providerId="AD" clId="Web-{58C77CF3-3235-4280-2BE1-5D60AAC8E76F}" dt="2022-01-19T20:46:42.241" v="0"/>
      <pc:docMkLst>
        <pc:docMk/>
      </pc:docMkLst>
      <pc:sldChg chg="add">
        <pc:chgData name="Brittany Lopez" userId="S::blopez@medcerts.com::d8d47204-ab91-4ec2-938a-e9d3a1d1cbb4" providerId="AD" clId="Web-{58C77CF3-3235-4280-2BE1-5D60AAC8E76F}" dt="2022-01-19T20:46:42.241" v="0"/>
        <pc:sldMkLst>
          <pc:docMk/>
          <pc:sldMk cId="3672570758" sldId="273"/>
        </pc:sldMkLst>
      </pc:sldChg>
    </pc:docChg>
  </pc:docChgLst>
  <pc:docChgLst>
    <pc:chgData name="Joshua Kautz" userId="S::jkautz@medcerts.com::77230d64-9379-41f2-b11b-9ed5cb815b57" providerId="AD" clId="Web-{95A27940-7DA2-1D62-9F73-48D892C04529}"/>
    <pc:docChg chg="modSld">
      <pc:chgData name="Joshua Kautz" userId="S::jkautz@medcerts.com::77230d64-9379-41f2-b11b-9ed5cb815b57" providerId="AD" clId="Web-{95A27940-7DA2-1D62-9F73-48D892C04529}" dt="2020-08-10T14:43:53.839" v="7" actId="20577"/>
      <pc:docMkLst>
        <pc:docMk/>
      </pc:docMkLst>
      <pc:sldChg chg="modSp">
        <pc:chgData name="Joshua Kautz" userId="S::jkautz@medcerts.com::77230d64-9379-41f2-b11b-9ed5cb815b57" providerId="AD" clId="Web-{95A27940-7DA2-1D62-9F73-48D892C04529}" dt="2020-08-10T14:43:53.839" v="7" actId="20577"/>
        <pc:sldMkLst>
          <pc:docMk/>
          <pc:sldMk cId="0" sldId="256"/>
        </pc:sldMkLst>
        <pc:spChg chg="mod">
          <ac:chgData name="Joshua Kautz" userId="S::jkautz@medcerts.com::77230d64-9379-41f2-b11b-9ed5cb815b57" providerId="AD" clId="Web-{95A27940-7DA2-1D62-9F73-48D892C04529}" dt="2020-08-10T14:43:53.839" v="7" actId="20577"/>
          <ac:spMkLst>
            <pc:docMk/>
            <pc:sldMk cId="0" sldId="256"/>
            <ac:spMk id="58" creationId="{00000000-0000-0000-0000-000000000000}"/>
          </ac:spMkLst>
        </pc:spChg>
      </pc:sldChg>
    </pc:docChg>
  </pc:docChgLst>
  <pc:docChgLst>
    <pc:chgData name="Sange Thungon" userId="S::sthungon@medcerts.com::dac29ab1-0309-4309-9d13-ef1fc85358e3" providerId="AD" clId="Web-{B6103DAB-76D9-C229-8238-B1B395388FAC}"/>
    <pc:docChg chg="modSld">
      <pc:chgData name="Sange Thungon" userId="S::sthungon@medcerts.com::dac29ab1-0309-4309-9d13-ef1fc85358e3" providerId="AD" clId="Web-{B6103DAB-76D9-C229-8238-B1B395388FAC}" dt="2022-06-24T18:19:09.470" v="48"/>
      <pc:docMkLst>
        <pc:docMk/>
      </pc:docMkLst>
      <pc:sldChg chg="addSp delSp modSp">
        <pc:chgData name="Sange Thungon" userId="S::sthungon@medcerts.com::dac29ab1-0309-4309-9d13-ef1fc85358e3" providerId="AD" clId="Web-{B6103DAB-76D9-C229-8238-B1B395388FAC}" dt="2022-06-24T18:17:50.624" v="34" actId="14100"/>
        <pc:sldMkLst>
          <pc:docMk/>
          <pc:sldMk cId="0" sldId="256"/>
        </pc:sldMkLst>
        <pc:picChg chg="add mod">
          <ac:chgData name="Sange Thungon" userId="S::sthungon@medcerts.com::dac29ab1-0309-4309-9d13-ef1fc85358e3" providerId="AD" clId="Web-{B6103DAB-76D9-C229-8238-B1B395388FAC}" dt="2022-06-24T18:17:50.624" v="34" actId="14100"/>
          <ac:picMkLst>
            <pc:docMk/>
            <pc:sldMk cId="0" sldId="256"/>
            <ac:picMk id="2" creationId="{DE25D17B-878D-BF52-3C21-59756B5FF8DA}"/>
          </ac:picMkLst>
        </pc:picChg>
        <pc:picChg chg="del">
          <ac:chgData name="Sange Thungon" userId="S::sthungon@medcerts.com::dac29ab1-0309-4309-9d13-ef1fc85358e3" providerId="AD" clId="Web-{B6103DAB-76D9-C229-8238-B1B395388FAC}" dt="2022-06-24T18:17:44.421" v="31"/>
          <ac:picMkLst>
            <pc:docMk/>
            <pc:sldMk cId="0" sldId="256"/>
            <ac:picMk id="59" creationId="{00000000-0000-0000-0000-000000000000}"/>
          </ac:picMkLst>
        </pc:picChg>
      </pc:sldChg>
      <pc:sldChg chg="addSp delSp modSp">
        <pc:chgData name="Sange Thungon" userId="S::sthungon@medcerts.com::dac29ab1-0309-4309-9d13-ef1fc85358e3" providerId="AD" clId="Web-{B6103DAB-76D9-C229-8238-B1B395388FAC}" dt="2022-06-24T18:18:02.984" v="40"/>
        <pc:sldMkLst>
          <pc:docMk/>
          <pc:sldMk cId="0" sldId="257"/>
        </pc:sldMkLst>
        <pc:spChg chg="del">
          <ac:chgData name="Sange Thungon" userId="S::sthungon@medcerts.com::dac29ab1-0309-4309-9d13-ef1fc85358e3" providerId="AD" clId="Web-{B6103DAB-76D9-C229-8238-B1B395388FAC}" dt="2022-06-24T18:18:02.984" v="40"/>
          <ac:spMkLst>
            <pc:docMk/>
            <pc:sldMk cId="0" sldId="257"/>
            <ac:spMk id="2" creationId="{448AC378-D41D-43F1-92C9-9D47FC337D94}"/>
          </ac:spMkLst>
        </pc:spChg>
        <pc:picChg chg="add mod">
          <ac:chgData name="Sange Thungon" userId="S::sthungon@medcerts.com::dac29ab1-0309-4309-9d13-ef1fc85358e3" providerId="AD" clId="Web-{B6103DAB-76D9-C229-8238-B1B395388FAC}" dt="2022-06-24T18:18:00.578" v="39" actId="1076"/>
          <ac:picMkLst>
            <pc:docMk/>
            <pc:sldMk cId="0" sldId="257"/>
            <ac:picMk id="3" creationId="{970CB6B7-B92E-DD89-0AC1-AAEB349A47BB}"/>
          </ac:picMkLst>
        </pc:picChg>
        <pc:picChg chg="del">
          <ac:chgData name="Sange Thungon" userId="S::sthungon@medcerts.com::dac29ab1-0309-4309-9d13-ef1fc85358e3" providerId="AD" clId="Web-{B6103DAB-76D9-C229-8238-B1B395388FAC}" dt="2022-06-24T18:17:54.218" v="35"/>
          <ac:picMkLst>
            <pc:docMk/>
            <pc:sldMk cId="0" sldId="257"/>
            <ac:picMk id="67" creationId="{00000000-0000-0000-0000-000000000000}"/>
          </ac:picMkLst>
        </pc:picChg>
      </pc:sldChg>
      <pc:sldChg chg="addSp delSp modSp">
        <pc:chgData name="Sange Thungon" userId="S::sthungon@medcerts.com::dac29ab1-0309-4309-9d13-ef1fc85358e3" providerId="AD" clId="Web-{B6103DAB-76D9-C229-8238-B1B395388FAC}" dt="2022-06-24T18:14:44.041" v="2" actId="1076"/>
        <pc:sldMkLst>
          <pc:docMk/>
          <pc:sldMk cId="0" sldId="258"/>
        </pc:sldMkLst>
        <pc:picChg chg="add mod">
          <ac:chgData name="Sange Thungon" userId="S::sthungon@medcerts.com::dac29ab1-0309-4309-9d13-ef1fc85358e3" providerId="AD" clId="Web-{B6103DAB-76D9-C229-8238-B1B395388FAC}" dt="2022-06-24T18:14:44.041" v="2" actId="1076"/>
          <ac:picMkLst>
            <pc:docMk/>
            <pc:sldMk cId="0" sldId="258"/>
            <ac:picMk id="2" creationId="{E08B5C86-0BFC-0E33-57D9-B8856CDA4F4C}"/>
          </ac:picMkLst>
        </pc:picChg>
        <pc:picChg chg="del">
          <ac:chgData name="Sange Thungon" userId="S::sthungon@medcerts.com::dac29ab1-0309-4309-9d13-ef1fc85358e3" providerId="AD" clId="Web-{B6103DAB-76D9-C229-8238-B1B395388FAC}" dt="2022-06-24T18:14:40.041" v="0"/>
          <ac:picMkLst>
            <pc:docMk/>
            <pc:sldMk cId="0" sldId="258"/>
            <ac:picMk id="75" creationId="{00000000-0000-0000-0000-000000000000}"/>
          </ac:picMkLst>
        </pc:picChg>
      </pc:sldChg>
      <pc:sldChg chg="addSp delSp">
        <pc:chgData name="Sange Thungon" userId="S::sthungon@medcerts.com::dac29ab1-0309-4309-9d13-ef1fc85358e3" providerId="AD" clId="Web-{B6103DAB-76D9-C229-8238-B1B395388FAC}" dt="2022-06-24T18:16:12.325" v="4"/>
        <pc:sldMkLst>
          <pc:docMk/>
          <pc:sldMk cId="0" sldId="259"/>
        </pc:sldMkLst>
        <pc:picChg chg="add">
          <ac:chgData name="Sange Thungon" userId="S::sthungon@medcerts.com::dac29ab1-0309-4309-9d13-ef1fc85358e3" providerId="AD" clId="Web-{B6103DAB-76D9-C229-8238-B1B395388FAC}" dt="2022-06-24T18:16:12.325" v="4"/>
          <ac:picMkLst>
            <pc:docMk/>
            <pc:sldMk cId="0" sldId="259"/>
            <ac:picMk id="3" creationId="{248D7E69-6403-A11C-E3BE-C0320CCA3AE5}"/>
          </ac:picMkLst>
        </pc:picChg>
        <pc:picChg chg="del">
          <ac:chgData name="Sange Thungon" userId="S::sthungon@medcerts.com::dac29ab1-0309-4309-9d13-ef1fc85358e3" providerId="AD" clId="Web-{B6103DAB-76D9-C229-8238-B1B395388FAC}" dt="2022-06-24T18:16:11.825" v="3"/>
          <ac:picMkLst>
            <pc:docMk/>
            <pc:sldMk cId="0" sldId="259"/>
            <ac:picMk id="85" creationId="{00000000-0000-0000-0000-000000000000}"/>
          </ac:picMkLst>
        </pc:picChg>
      </pc:sldChg>
      <pc:sldChg chg="addSp delSp">
        <pc:chgData name="Sange Thungon" userId="S::sthungon@medcerts.com::dac29ab1-0309-4309-9d13-ef1fc85358e3" providerId="AD" clId="Web-{B6103DAB-76D9-C229-8238-B1B395388FAC}" dt="2022-06-24T18:16:14.981" v="6"/>
        <pc:sldMkLst>
          <pc:docMk/>
          <pc:sldMk cId="0" sldId="260"/>
        </pc:sldMkLst>
        <pc:picChg chg="add">
          <ac:chgData name="Sange Thungon" userId="S::sthungon@medcerts.com::dac29ab1-0309-4309-9d13-ef1fc85358e3" providerId="AD" clId="Web-{B6103DAB-76D9-C229-8238-B1B395388FAC}" dt="2022-06-24T18:16:14.981" v="6"/>
          <ac:picMkLst>
            <pc:docMk/>
            <pc:sldMk cId="0" sldId="260"/>
            <ac:picMk id="3" creationId="{21DFDF19-1635-A956-022A-DD6B977422A8}"/>
          </ac:picMkLst>
        </pc:picChg>
        <pc:picChg chg="del">
          <ac:chgData name="Sange Thungon" userId="S::sthungon@medcerts.com::dac29ab1-0309-4309-9d13-ef1fc85358e3" providerId="AD" clId="Web-{B6103DAB-76D9-C229-8238-B1B395388FAC}" dt="2022-06-24T18:16:14.793" v="5"/>
          <ac:picMkLst>
            <pc:docMk/>
            <pc:sldMk cId="0" sldId="260"/>
            <ac:picMk id="97" creationId="{00000000-0000-0000-0000-000000000000}"/>
          </ac:picMkLst>
        </pc:picChg>
      </pc:sldChg>
      <pc:sldChg chg="addSp delSp">
        <pc:chgData name="Sange Thungon" userId="S::sthungon@medcerts.com::dac29ab1-0309-4309-9d13-ef1fc85358e3" providerId="AD" clId="Web-{B6103DAB-76D9-C229-8238-B1B395388FAC}" dt="2022-06-24T18:16:17.715" v="8"/>
        <pc:sldMkLst>
          <pc:docMk/>
          <pc:sldMk cId="0" sldId="261"/>
        </pc:sldMkLst>
        <pc:picChg chg="add">
          <ac:chgData name="Sange Thungon" userId="S::sthungon@medcerts.com::dac29ab1-0309-4309-9d13-ef1fc85358e3" providerId="AD" clId="Web-{B6103DAB-76D9-C229-8238-B1B395388FAC}" dt="2022-06-24T18:16:17.715" v="8"/>
          <ac:picMkLst>
            <pc:docMk/>
            <pc:sldMk cId="0" sldId="261"/>
            <ac:picMk id="3" creationId="{29766467-6AC1-4677-0013-981EE4067186}"/>
          </ac:picMkLst>
        </pc:picChg>
        <pc:picChg chg="del">
          <ac:chgData name="Sange Thungon" userId="S::sthungon@medcerts.com::dac29ab1-0309-4309-9d13-ef1fc85358e3" providerId="AD" clId="Web-{B6103DAB-76D9-C229-8238-B1B395388FAC}" dt="2022-06-24T18:16:17.544" v="7"/>
          <ac:picMkLst>
            <pc:docMk/>
            <pc:sldMk cId="0" sldId="261"/>
            <ac:picMk id="107" creationId="{00000000-0000-0000-0000-000000000000}"/>
          </ac:picMkLst>
        </pc:picChg>
      </pc:sldChg>
      <pc:sldChg chg="addSp delSp">
        <pc:chgData name="Sange Thungon" userId="S::sthungon@medcerts.com::dac29ab1-0309-4309-9d13-ef1fc85358e3" providerId="AD" clId="Web-{B6103DAB-76D9-C229-8238-B1B395388FAC}" dt="2022-06-24T18:16:21.090" v="10"/>
        <pc:sldMkLst>
          <pc:docMk/>
          <pc:sldMk cId="0" sldId="262"/>
        </pc:sldMkLst>
        <pc:picChg chg="add">
          <ac:chgData name="Sange Thungon" userId="S::sthungon@medcerts.com::dac29ab1-0309-4309-9d13-ef1fc85358e3" providerId="AD" clId="Web-{B6103DAB-76D9-C229-8238-B1B395388FAC}" dt="2022-06-24T18:16:21.090" v="10"/>
          <ac:picMkLst>
            <pc:docMk/>
            <pc:sldMk cId="0" sldId="262"/>
            <ac:picMk id="3" creationId="{DFA94966-147A-BF67-2D7D-87F6F313C49D}"/>
          </ac:picMkLst>
        </pc:picChg>
        <pc:picChg chg="del">
          <ac:chgData name="Sange Thungon" userId="S::sthungon@medcerts.com::dac29ab1-0309-4309-9d13-ef1fc85358e3" providerId="AD" clId="Web-{B6103DAB-76D9-C229-8238-B1B395388FAC}" dt="2022-06-24T18:16:20.887" v="9"/>
          <ac:picMkLst>
            <pc:docMk/>
            <pc:sldMk cId="0" sldId="262"/>
            <ac:picMk id="117" creationId="{00000000-0000-0000-0000-000000000000}"/>
          </ac:picMkLst>
        </pc:picChg>
      </pc:sldChg>
      <pc:sldChg chg="addSp delSp modSp">
        <pc:chgData name="Sange Thungon" userId="S::sthungon@medcerts.com::dac29ab1-0309-4309-9d13-ef1fc85358e3" providerId="AD" clId="Web-{B6103DAB-76D9-C229-8238-B1B395388FAC}" dt="2022-06-24T18:19:00.376" v="44" actId="1076"/>
        <pc:sldMkLst>
          <pc:docMk/>
          <pc:sldMk cId="0" sldId="263"/>
        </pc:sldMkLst>
        <pc:picChg chg="add mod">
          <ac:chgData name="Sange Thungon" userId="S::sthungon@medcerts.com::dac29ab1-0309-4309-9d13-ef1fc85358e3" providerId="AD" clId="Web-{B6103DAB-76D9-C229-8238-B1B395388FAC}" dt="2022-06-24T18:19:00.376" v="44" actId="1076"/>
          <ac:picMkLst>
            <pc:docMk/>
            <pc:sldMk cId="0" sldId="263"/>
            <ac:picMk id="2" creationId="{440B59C2-CD5B-FDE6-55E1-AFD4C533E778}"/>
          </ac:picMkLst>
        </pc:picChg>
        <pc:picChg chg="del">
          <ac:chgData name="Sange Thungon" userId="S::sthungon@medcerts.com::dac29ab1-0309-4309-9d13-ef1fc85358e3" providerId="AD" clId="Web-{B6103DAB-76D9-C229-8238-B1B395388FAC}" dt="2022-06-24T18:18:08.875" v="41"/>
          <ac:picMkLst>
            <pc:docMk/>
            <pc:sldMk cId="0" sldId="263"/>
            <ac:picMk id="127" creationId="{00000000-0000-0000-0000-000000000000}"/>
          </ac:picMkLst>
        </pc:picChg>
      </pc:sldChg>
      <pc:sldChg chg="addSp delSp">
        <pc:chgData name="Sange Thungon" userId="S::sthungon@medcerts.com::dac29ab1-0309-4309-9d13-ef1fc85358e3" providerId="AD" clId="Web-{B6103DAB-76D9-C229-8238-B1B395388FAC}" dt="2022-06-24T18:16:30.606" v="16"/>
        <pc:sldMkLst>
          <pc:docMk/>
          <pc:sldMk cId="0" sldId="264"/>
        </pc:sldMkLst>
        <pc:picChg chg="add">
          <ac:chgData name="Sange Thungon" userId="S::sthungon@medcerts.com::dac29ab1-0309-4309-9d13-ef1fc85358e3" providerId="AD" clId="Web-{B6103DAB-76D9-C229-8238-B1B395388FAC}" dt="2022-06-24T18:16:30.606" v="16"/>
          <ac:picMkLst>
            <pc:docMk/>
            <pc:sldMk cId="0" sldId="264"/>
            <ac:picMk id="3" creationId="{6AB4F3CC-12CB-35CF-4650-B9493EBDB034}"/>
          </ac:picMkLst>
        </pc:picChg>
        <pc:picChg chg="del">
          <ac:chgData name="Sange Thungon" userId="S::sthungon@medcerts.com::dac29ab1-0309-4309-9d13-ef1fc85358e3" providerId="AD" clId="Web-{B6103DAB-76D9-C229-8238-B1B395388FAC}" dt="2022-06-24T18:16:30.356" v="15"/>
          <ac:picMkLst>
            <pc:docMk/>
            <pc:sldMk cId="0" sldId="264"/>
            <ac:picMk id="136" creationId="{00000000-0000-0000-0000-000000000000}"/>
          </ac:picMkLst>
        </pc:picChg>
      </pc:sldChg>
      <pc:sldChg chg="addSp delSp modSp">
        <pc:chgData name="Sange Thungon" userId="S::sthungon@medcerts.com::dac29ab1-0309-4309-9d13-ef1fc85358e3" providerId="AD" clId="Web-{B6103DAB-76D9-C229-8238-B1B395388FAC}" dt="2022-06-24T18:16:35.528" v="19" actId="1076"/>
        <pc:sldMkLst>
          <pc:docMk/>
          <pc:sldMk cId="0" sldId="265"/>
        </pc:sldMkLst>
        <pc:picChg chg="add mod">
          <ac:chgData name="Sange Thungon" userId="S::sthungon@medcerts.com::dac29ab1-0309-4309-9d13-ef1fc85358e3" providerId="AD" clId="Web-{B6103DAB-76D9-C229-8238-B1B395388FAC}" dt="2022-06-24T18:16:35.528" v="19" actId="1076"/>
          <ac:picMkLst>
            <pc:docMk/>
            <pc:sldMk cId="0" sldId="265"/>
            <ac:picMk id="3" creationId="{8F1E36B0-3702-D777-73AC-796C47E837D9}"/>
          </ac:picMkLst>
        </pc:picChg>
        <pc:picChg chg="del">
          <ac:chgData name="Sange Thungon" userId="S::sthungon@medcerts.com::dac29ab1-0309-4309-9d13-ef1fc85358e3" providerId="AD" clId="Web-{B6103DAB-76D9-C229-8238-B1B395388FAC}" dt="2022-06-24T18:16:33.200" v="17"/>
          <ac:picMkLst>
            <pc:docMk/>
            <pc:sldMk cId="0" sldId="265"/>
            <ac:picMk id="147" creationId="{00000000-0000-0000-0000-000000000000}"/>
          </ac:picMkLst>
        </pc:picChg>
      </pc:sldChg>
      <pc:sldChg chg="addSp delSp">
        <pc:chgData name="Sange Thungon" userId="S::sthungon@medcerts.com::dac29ab1-0309-4309-9d13-ef1fc85358e3" providerId="AD" clId="Web-{B6103DAB-76D9-C229-8238-B1B395388FAC}" dt="2022-06-24T18:19:05.579" v="46"/>
        <pc:sldMkLst>
          <pc:docMk/>
          <pc:sldMk cId="0" sldId="266"/>
        </pc:sldMkLst>
        <pc:picChg chg="add">
          <ac:chgData name="Sange Thungon" userId="S::sthungon@medcerts.com::dac29ab1-0309-4309-9d13-ef1fc85358e3" providerId="AD" clId="Web-{B6103DAB-76D9-C229-8238-B1B395388FAC}" dt="2022-06-24T18:19:05.579" v="46"/>
          <ac:picMkLst>
            <pc:docMk/>
            <pc:sldMk cId="0" sldId="266"/>
            <ac:picMk id="3" creationId="{152D39B2-575D-7D01-E01B-D8FBEF3D6573}"/>
          </ac:picMkLst>
        </pc:picChg>
        <pc:picChg chg="del">
          <ac:chgData name="Sange Thungon" userId="S::sthungon@medcerts.com::dac29ab1-0309-4309-9d13-ef1fc85358e3" providerId="AD" clId="Web-{B6103DAB-76D9-C229-8238-B1B395388FAC}" dt="2022-06-24T18:19:05.142" v="45"/>
          <ac:picMkLst>
            <pc:docMk/>
            <pc:sldMk cId="0" sldId="266"/>
            <ac:picMk id="157" creationId="{00000000-0000-0000-0000-000000000000}"/>
          </ac:picMkLst>
        </pc:picChg>
      </pc:sldChg>
      <pc:sldChg chg="addSp delSp">
        <pc:chgData name="Sange Thungon" userId="S::sthungon@medcerts.com::dac29ab1-0309-4309-9d13-ef1fc85358e3" providerId="AD" clId="Web-{B6103DAB-76D9-C229-8238-B1B395388FAC}" dt="2022-06-24T18:16:38.325" v="21"/>
        <pc:sldMkLst>
          <pc:docMk/>
          <pc:sldMk cId="0" sldId="267"/>
        </pc:sldMkLst>
        <pc:picChg chg="add">
          <ac:chgData name="Sange Thungon" userId="S::sthungon@medcerts.com::dac29ab1-0309-4309-9d13-ef1fc85358e3" providerId="AD" clId="Web-{B6103DAB-76D9-C229-8238-B1B395388FAC}" dt="2022-06-24T18:16:38.325" v="21"/>
          <ac:picMkLst>
            <pc:docMk/>
            <pc:sldMk cId="0" sldId="267"/>
            <ac:picMk id="3" creationId="{70212FE7-042C-EDBE-C4D8-E9572A0AF0D3}"/>
          </ac:picMkLst>
        </pc:picChg>
        <pc:picChg chg="del">
          <ac:chgData name="Sange Thungon" userId="S::sthungon@medcerts.com::dac29ab1-0309-4309-9d13-ef1fc85358e3" providerId="AD" clId="Web-{B6103DAB-76D9-C229-8238-B1B395388FAC}" dt="2022-06-24T18:16:38.153" v="20"/>
          <ac:picMkLst>
            <pc:docMk/>
            <pc:sldMk cId="0" sldId="267"/>
            <ac:picMk id="165" creationId="{00000000-0000-0000-0000-000000000000}"/>
          </ac:picMkLst>
        </pc:picChg>
      </pc:sldChg>
      <pc:sldChg chg="addSp delSp">
        <pc:chgData name="Sange Thungon" userId="S::sthungon@medcerts.com::dac29ab1-0309-4309-9d13-ef1fc85358e3" providerId="AD" clId="Web-{B6103DAB-76D9-C229-8238-B1B395388FAC}" dt="2022-06-24T18:16:41.279" v="23"/>
        <pc:sldMkLst>
          <pc:docMk/>
          <pc:sldMk cId="0" sldId="268"/>
        </pc:sldMkLst>
        <pc:picChg chg="add">
          <ac:chgData name="Sange Thungon" userId="S::sthungon@medcerts.com::dac29ab1-0309-4309-9d13-ef1fc85358e3" providerId="AD" clId="Web-{B6103DAB-76D9-C229-8238-B1B395388FAC}" dt="2022-06-24T18:16:41.279" v="23"/>
          <ac:picMkLst>
            <pc:docMk/>
            <pc:sldMk cId="0" sldId="268"/>
            <ac:picMk id="3" creationId="{6928A343-F3BD-B58E-C30F-55E03DAB909C}"/>
          </ac:picMkLst>
        </pc:picChg>
        <pc:picChg chg="del">
          <ac:chgData name="Sange Thungon" userId="S::sthungon@medcerts.com::dac29ab1-0309-4309-9d13-ef1fc85358e3" providerId="AD" clId="Web-{B6103DAB-76D9-C229-8238-B1B395388FAC}" dt="2022-06-24T18:16:41.075" v="22"/>
          <ac:picMkLst>
            <pc:docMk/>
            <pc:sldMk cId="0" sldId="268"/>
            <ac:picMk id="175" creationId="{00000000-0000-0000-0000-000000000000}"/>
          </ac:picMkLst>
        </pc:picChg>
      </pc:sldChg>
      <pc:sldChg chg="addSp delSp">
        <pc:chgData name="Sange Thungon" userId="S::sthungon@medcerts.com::dac29ab1-0309-4309-9d13-ef1fc85358e3" providerId="AD" clId="Web-{B6103DAB-76D9-C229-8238-B1B395388FAC}" dt="2022-06-24T18:16:44.576" v="25"/>
        <pc:sldMkLst>
          <pc:docMk/>
          <pc:sldMk cId="0" sldId="269"/>
        </pc:sldMkLst>
        <pc:picChg chg="add">
          <ac:chgData name="Sange Thungon" userId="S::sthungon@medcerts.com::dac29ab1-0309-4309-9d13-ef1fc85358e3" providerId="AD" clId="Web-{B6103DAB-76D9-C229-8238-B1B395388FAC}" dt="2022-06-24T18:16:44.576" v="25"/>
          <ac:picMkLst>
            <pc:docMk/>
            <pc:sldMk cId="0" sldId="269"/>
            <ac:picMk id="3" creationId="{5C3E3F44-72D7-7AA7-6CBE-7041AB9A63D0}"/>
          </ac:picMkLst>
        </pc:picChg>
        <pc:picChg chg="del">
          <ac:chgData name="Sange Thungon" userId="S::sthungon@medcerts.com::dac29ab1-0309-4309-9d13-ef1fc85358e3" providerId="AD" clId="Web-{B6103DAB-76D9-C229-8238-B1B395388FAC}" dt="2022-06-24T18:16:44.325" v="24"/>
          <ac:picMkLst>
            <pc:docMk/>
            <pc:sldMk cId="0" sldId="269"/>
            <ac:picMk id="185" creationId="{00000000-0000-0000-0000-000000000000}"/>
          </ac:picMkLst>
        </pc:picChg>
      </pc:sldChg>
      <pc:sldChg chg="addSp delSp">
        <pc:chgData name="Sange Thungon" userId="S::sthungon@medcerts.com::dac29ab1-0309-4309-9d13-ef1fc85358e3" providerId="AD" clId="Web-{B6103DAB-76D9-C229-8238-B1B395388FAC}" dt="2022-06-24T18:19:09.470" v="48"/>
        <pc:sldMkLst>
          <pc:docMk/>
          <pc:sldMk cId="0" sldId="270"/>
        </pc:sldMkLst>
        <pc:picChg chg="add">
          <ac:chgData name="Sange Thungon" userId="S::sthungon@medcerts.com::dac29ab1-0309-4309-9d13-ef1fc85358e3" providerId="AD" clId="Web-{B6103DAB-76D9-C229-8238-B1B395388FAC}" dt="2022-06-24T18:19:09.470" v="48"/>
          <ac:picMkLst>
            <pc:docMk/>
            <pc:sldMk cId="0" sldId="270"/>
            <ac:picMk id="3" creationId="{A03F5F40-098B-4A98-93AF-6E53D17D9157}"/>
          </ac:picMkLst>
        </pc:picChg>
        <pc:picChg chg="del">
          <ac:chgData name="Sange Thungon" userId="S::sthungon@medcerts.com::dac29ab1-0309-4309-9d13-ef1fc85358e3" providerId="AD" clId="Web-{B6103DAB-76D9-C229-8238-B1B395388FAC}" dt="2022-06-24T18:19:09.204" v="47"/>
          <ac:picMkLst>
            <pc:docMk/>
            <pc:sldMk cId="0" sldId="270"/>
            <ac:picMk id="195" creationId="{00000000-0000-0000-0000-000000000000}"/>
          </ac:picMkLst>
        </pc:picChg>
      </pc:sldChg>
      <pc:sldChg chg="addSp delSp">
        <pc:chgData name="Sange Thungon" userId="S::sthungon@medcerts.com::dac29ab1-0309-4309-9d13-ef1fc85358e3" providerId="AD" clId="Web-{B6103DAB-76D9-C229-8238-B1B395388FAC}" dt="2022-06-24T18:16:47.388" v="27"/>
        <pc:sldMkLst>
          <pc:docMk/>
          <pc:sldMk cId="0" sldId="271"/>
        </pc:sldMkLst>
        <pc:picChg chg="add">
          <ac:chgData name="Sange Thungon" userId="S::sthungon@medcerts.com::dac29ab1-0309-4309-9d13-ef1fc85358e3" providerId="AD" clId="Web-{B6103DAB-76D9-C229-8238-B1B395388FAC}" dt="2022-06-24T18:16:47.388" v="27"/>
          <ac:picMkLst>
            <pc:docMk/>
            <pc:sldMk cId="0" sldId="271"/>
            <ac:picMk id="3" creationId="{99EDC947-3DC3-FD87-23BC-0F4C23080649}"/>
          </ac:picMkLst>
        </pc:picChg>
        <pc:picChg chg="del">
          <ac:chgData name="Sange Thungon" userId="S::sthungon@medcerts.com::dac29ab1-0309-4309-9d13-ef1fc85358e3" providerId="AD" clId="Web-{B6103DAB-76D9-C229-8238-B1B395388FAC}" dt="2022-06-24T18:16:47.232" v="26"/>
          <ac:picMkLst>
            <pc:docMk/>
            <pc:sldMk cId="0" sldId="271"/>
            <ac:picMk id="205" creationId="{00000000-0000-0000-0000-000000000000}"/>
          </ac:picMkLst>
        </pc:picChg>
      </pc:sldChg>
      <pc:sldChg chg="addSp delSp">
        <pc:chgData name="Sange Thungon" userId="S::sthungon@medcerts.com::dac29ab1-0309-4309-9d13-ef1fc85358e3" providerId="AD" clId="Web-{B6103DAB-76D9-C229-8238-B1B395388FAC}" dt="2022-06-24T18:16:50.216" v="29"/>
        <pc:sldMkLst>
          <pc:docMk/>
          <pc:sldMk cId="0" sldId="272"/>
        </pc:sldMkLst>
        <pc:picChg chg="add">
          <ac:chgData name="Sange Thungon" userId="S::sthungon@medcerts.com::dac29ab1-0309-4309-9d13-ef1fc85358e3" providerId="AD" clId="Web-{B6103DAB-76D9-C229-8238-B1B395388FAC}" dt="2022-06-24T18:16:50.216" v="29"/>
          <ac:picMkLst>
            <pc:docMk/>
            <pc:sldMk cId="0" sldId="272"/>
            <ac:picMk id="3" creationId="{765F778F-B976-6C90-2023-943B82AFEB51}"/>
          </ac:picMkLst>
        </pc:picChg>
        <pc:picChg chg="del">
          <ac:chgData name="Sange Thungon" userId="S::sthungon@medcerts.com::dac29ab1-0309-4309-9d13-ef1fc85358e3" providerId="AD" clId="Web-{B6103DAB-76D9-C229-8238-B1B395388FAC}" dt="2022-06-24T18:16:49.982" v="28"/>
          <ac:picMkLst>
            <pc:docMk/>
            <pc:sldMk cId="0" sldId="272"/>
            <ac:picMk id="215" creationId="{00000000-0000-0000-0000-000000000000}"/>
          </ac:picMkLst>
        </pc:picChg>
      </pc:sldChg>
      <pc:sldChg chg="addSp delSp modSp">
        <pc:chgData name="Sange Thungon" userId="S::sthungon@medcerts.com::dac29ab1-0309-4309-9d13-ef1fc85358e3" providerId="AD" clId="Web-{B6103DAB-76D9-C229-8238-B1B395388FAC}" dt="2022-06-24T18:16:27.856" v="14" actId="1076"/>
        <pc:sldMkLst>
          <pc:docMk/>
          <pc:sldMk cId="3672570758" sldId="273"/>
        </pc:sldMkLst>
        <pc:picChg chg="add mod">
          <ac:chgData name="Sange Thungon" userId="S::sthungon@medcerts.com::dac29ab1-0309-4309-9d13-ef1fc85358e3" providerId="AD" clId="Web-{B6103DAB-76D9-C229-8238-B1B395388FAC}" dt="2022-06-24T18:16:27.856" v="14" actId="1076"/>
          <ac:picMkLst>
            <pc:docMk/>
            <pc:sldMk cId="3672570758" sldId="273"/>
            <ac:picMk id="3" creationId="{39D16500-C733-10C0-FB8F-76D01EFE39B6}"/>
          </ac:picMkLst>
        </pc:picChg>
        <pc:picChg chg="del">
          <ac:chgData name="Sange Thungon" userId="S::sthungon@medcerts.com::dac29ab1-0309-4309-9d13-ef1fc85358e3" providerId="AD" clId="Web-{B6103DAB-76D9-C229-8238-B1B395388FAC}" dt="2022-06-24T18:16:23.747" v="11"/>
          <ac:picMkLst>
            <pc:docMk/>
            <pc:sldMk cId="3672570758" sldId="273"/>
            <ac:picMk id="146" creationId="{00000000-0000-0000-0000-000000000000}"/>
          </ac:picMkLst>
        </pc:picChg>
      </pc:sldChg>
    </pc:docChg>
  </pc:docChgLst>
  <pc:docChgLst>
    <pc:chgData name="Joshua Kautz" userId="S::jkautz@medcerts.com::77230d64-9379-41f2-b11b-9ed5cb815b57" providerId="AD" clId="Web-{3DC9606B-B70F-9AA8-59B6-E8A25CA2862A}"/>
    <pc:docChg chg="modSld">
      <pc:chgData name="Joshua Kautz" userId="S::jkautz@medcerts.com::77230d64-9379-41f2-b11b-9ed5cb815b57" providerId="AD" clId="Web-{3DC9606B-B70F-9AA8-59B6-E8A25CA2862A}" dt="2020-10-02T15:56:45.531" v="1" actId="20577"/>
      <pc:docMkLst>
        <pc:docMk/>
      </pc:docMkLst>
      <pc:sldChg chg="modSp">
        <pc:chgData name="Joshua Kautz" userId="S::jkautz@medcerts.com::77230d64-9379-41f2-b11b-9ed5cb815b57" providerId="AD" clId="Web-{3DC9606B-B70F-9AA8-59B6-E8A25CA2862A}" dt="2020-10-02T15:56:45.531" v="1" actId="20577"/>
        <pc:sldMkLst>
          <pc:docMk/>
          <pc:sldMk cId="0" sldId="256"/>
        </pc:sldMkLst>
        <pc:spChg chg="mod">
          <ac:chgData name="Joshua Kautz" userId="S::jkautz@medcerts.com::77230d64-9379-41f2-b11b-9ed5cb815b57" providerId="AD" clId="Web-{3DC9606B-B70F-9AA8-59B6-E8A25CA2862A}" dt="2020-10-02T15:56:45.531" v="1" actId="20577"/>
          <ac:spMkLst>
            <pc:docMk/>
            <pc:sldMk cId="0" sldId="256"/>
            <ac:spMk id="58" creationId="{00000000-0000-0000-0000-000000000000}"/>
          </ac:spMkLst>
        </pc:spChg>
      </pc:sldChg>
    </pc:docChg>
  </pc:docChgLst>
  <pc:docChgLst>
    <pc:chgData name="Parris King" userId="S::pking@medcerts.com::7b00d67e-0906-4e76-b2f7-d835690a33b9" providerId="AD" clId="Web-{F7A05156-9D8E-34BB-06C9-531288DE2437}"/>
    <pc:docChg chg="modSld">
      <pc:chgData name="Parris King" userId="S::pking@medcerts.com::7b00d67e-0906-4e76-b2f7-d835690a33b9" providerId="AD" clId="Web-{F7A05156-9D8E-34BB-06C9-531288DE2437}" dt="2024-03-26T14:31:27.126" v="4" actId="1076"/>
      <pc:docMkLst>
        <pc:docMk/>
      </pc:docMkLst>
      <pc:sldChg chg="modSp">
        <pc:chgData name="Parris King" userId="S::pking@medcerts.com::7b00d67e-0906-4e76-b2f7-d835690a33b9" providerId="AD" clId="Web-{F7A05156-9D8E-34BB-06C9-531288DE2437}" dt="2024-03-26T14:11:48.861" v="1" actId="1076"/>
        <pc:sldMkLst>
          <pc:docMk/>
          <pc:sldMk cId="0" sldId="262"/>
        </pc:sldMkLst>
        <pc:spChg chg="mod">
          <ac:chgData name="Parris King" userId="S::pking@medcerts.com::7b00d67e-0906-4e76-b2f7-d835690a33b9" providerId="AD" clId="Web-{F7A05156-9D8E-34BB-06C9-531288DE2437}" dt="2024-03-26T14:11:48.861" v="1" actId="1076"/>
          <ac:spMkLst>
            <pc:docMk/>
            <pc:sldMk cId="0" sldId="262"/>
            <ac:spMk id="115" creationId="{00000000-0000-0000-0000-000000000000}"/>
          </ac:spMkLst>
        </pc:spChg>
      </pc:sldChg>
      <pc:sldChg chg="modSp">
        <pc:chgData name="Parris King" userId="S::pking@medcerts.com::7b00d67e-0906-4e76-b2f7-d835690a33b9" providerId="AD" clId="Web-{F7A05156-9D8E-34BB-06C9-531288DE2437}" dt="2024-03-26T14:23:32.270" v="2" actId="1076"/>
        <pc:sldMkLst>
          <pc:docMk/>
          <pc:sldMk cId="0" sldId="264"/>
        </pc:sldMkLst>
        <pc:spChg chg="mod">
          <ac:chgData name="Parris King" userId="S::pking@medcerts.com::7b00d67e-0906-4e76-b2f7-d835690a33b9" providerId="AD" clId="Web-{F7A05156-9D8E-34BB-06C9-531288DE2437}" dt="2024-03-26T14:23:32.270" v="2" actId="1076"/>
          <ac:spMkLst>
            <pc:docMk/>
            <pc:sldMk cId="0" sldId="264"/>
            <ac:spMk id="133" creationId="{00000000-0000-0000-0000-000000000000}"/>
          </ac:spMkLst>
        </pc:spChg>
      </pc:sldChg>
      <pc:sldChg chg="modSp">
        <pc:chgData name="Parris King" userId="S::pking@medcerts.com::7b00d67e-0906-4e76-b2f7-d835690a33b9" providerId="AD" clId="Web-{F7A05156-9D8E-34BB-06C9-531288DE2437}" dt="2024-03-26T14:25:16.507" v="3" actId="1076"/>
        <pc:sldMkLst>
          <pc:docMk/>
          <pc:sldMk cId="3032932586" sldId="275"/>
        </pc:sldMkLst>
        <pc:cxnChg chg="mod">
          <ac:chgData name="Parris King" userId="S::pking@medcerts.com::7b00d67e-0906-4e76-b2f7-d835690a33b9" providerId="AD" clId="Web-{F7A05156-9D8E-34BB-06C9-531288DE2437}" dt="2024-03-26T14:25:16.507" v="3" actId="1076"/>
          <ac:cxnSpMkLst>
            <pc:docMk/>
            <pc:sldMk cId="3032932586" sldId="275"/>
            <ac:cxnSpMk id="135" creationId="{00000000-0000-0000-0000-000000000000}"/>
          </ac:cxnSpMkLst>
        </pc:cxnChg>
      </pc:sldChg>
      <pc:sldChg chg="modSp">
        <pc:chgData name="Parris King" userId="S::pking@medcerts.com::7b00d67e-0906-4e76-b2f7-d835690a33b9" providerId="AD" clId="Web-{F7A05156-9D8E-34BB-06C9-531288DE2437}" dt="2024-03-26T14:31:27.126" v="4" actId="1076"/>
        <pc:sldMkLst>
          <pc:docMk/>
          <pc:sldMk cId="2897313401" sldId="276"/>
        </pc:sldMkLst>
        <pc:spChg chg="mod">
          <ac:chgData name="Parris King" userId="S::pking@medcerts.com::7b00d67e-0906-4e76-b2f7-d835690a33b9" providerId="AD" clId="Web-{F7A05156-9D8E-34BB-06C9-531288DE2437}" dt="2024-03-26T14:31:27.126" v="4" actId="1076"/>
          <ac:spMkLst>
            <pc:docMk/>
            <pc:sldMk cId="2897313401" sldId="276"/>
            <ac:spMk id="172" creationId="{00000000-0000-0000-0000-000000000000}"/>
          </ac:spMkLst>
        </pc:spChg>
      </pc:sldChg>
    </pc:docChg>
  </pc:docChgLst>
  <pc:docChgLst>
    <pc:chgData name="Kayla Haack" userId="7ba2df9e-647b-4c15-8ccb-a8f2a4cce9ba" providerId="ADAL" clId="{C9463369-1C97-40D0-AB0D-25A7FAACE7EB}"/>
    <pc:docChg chg="undo custSel addSld modSld">
      <pc:chgData name="Kayla Haack" userId="7ba2df9e-647b-4c15-8ccb-a8f2a4cce9ba" providerId="ADAL" clId="{C9463369-1C97-40D0-AB0D-25A7FAACE7EB}" dt="2023-01-12T23:15:12.367" v="7298" actId="20577"/>
      <pc:docMkLst>
        <pc:docMk/>
      </pc:docMkLst>
      <pc:sldChg chg="modSp mod">
        <pc:chgData name="Kayla Haack" userId="7ba2df9e-647b-4c15-8ccb-a8f2a4cce9ba" providerId="ADAL" clId="{C9463369-1C97-40D0-AB0D-25A7FAACE7EB}" dt="2023-01-12T23:13:59.918" v="7239" actId="1076"/>
        <pc:sldMkLst>
          <pc:docMk/>
          <pc:sldMk cId="0" sldId="256"/>
        </pc:sldMkLst>
        <pc:spChg chg="mod">
          <ac:chgData name="Kayla Haack" userId="7ba2df9e-647b-4c15-8ccb-a8f2a4cce9ba" providerId="ADAL" clId="{C9463369-1C97-40D0-AB0D-25A7FAACE7EB}" dt="2023-01-12T23:13:59.918" v="7239" actId="1076"/>
          <ac:spMkLst>
            <pc:docMk/>
            <pc:sldMk cId="0" sldId="256"/>
            <ac:spMk id="55" creationId="{00000000-0000-0000-0000-000000000000}"/>
          </ac:spMkLst>
        </pc:spChg>
        <pc:spChg chg="mod">
          <ac:chgData name="Kayla Haack" userId="7ba2df9e-647b-4c15-8ccb-a8f2a4cce9ba" providerId="ADAL" clId="{C9463369-1C97-40D0-AB0D-25A7FAACE7EB}" dt="2023-01-12T19:44:09.927" v="8" actId="1076"/>
          <ac:spMkLst>
            <pc:docMk/>
            <pc:sldMk cId="0" sldId="256"/>
            <ac:spMk id="56" creationId="{00000000-0000-0000-0000-000000000000}"/>
          </ac:spMkLst>
        </pc:spChg>
        <pc:spChg chg="mod">
          <ac:chgData name="Kayla Haack" userId="7ba2df9e-647b-4c15-8ccb-a8f2a4cce9ba" providerId="ADAL" clId="{C9463369-1C97-40D0-AB0D-25A7FAACE7EB}" dt="2023-01-12T19:43:32.382" v="2" actId="20577"/>
          <ac:spMkLst>
            <pc:docMk/>
            <pc:sldMk cId="0" sldId="256"/>
            <ac:spMk id="58" creationId="{00000000-0000-0000-0000-000000000000}"/>
          </ac:spMkLst>
        </pc:spChg>
        <pc:picChg chg="mod">
          <ac:chgData name="Kayla Haack" userId="7ba2df9e-647b-4c15-8ccb-a8f2a4cce9ba" providerId="ADAL" clId="{C9463369-1C97-40D0-AB0D-25A7FAACE7EB}" dt="2023-01-12T19:43:42.548" v="4" actId="14100"/>
          <ac:picMkLst>
            <pc:docMk/>
            <pc:sldMk cId="0" sldId="256"/>
            <ac:picMk id="2" creationId="{DE25D17B-878D-BF52-3C21-59756B5FF8DA}"/>
          </ac:picMkLst>
        </pc:picChg>
        <pc:picChg chg="mod">
          <ac:chgData name="Kayla Haack" userId="7ba2df9e-647b-4c15-8ccb-a8f2a4cce9ba" providerId="ADAL" clId="{C9463369-1C97-40D0-AB0D-25A7FAACE7EB}" dt="2023-01-12T23:13:45.559" v="7237" actId="14826"/>
          <ac:picMkLst>
            <pc:docMk/>
            <pc:sldMk cId="0" sldId="256"/>
            <ac:picMk id="54" creationId="{00000000-0000-0000-0000-000000000000}"/>
          </ac:picMkLst>
        </pc:picChg>
      </pc:sldChg>
      <pc:sldChg chg="modSp mod">
        <pc:chgData name="Kayla Haack" userId="7ba2df9e-647b-4c15-8ccb-a8f2a4cce9ba" providerId="ADAL" clId="{C9463369-1C97-40D0-AB0D-25A7FAACE7EB}" dt="2023-01-12T21:13:45.416" v="19" actId="120"/>
        <pc:sldMkLst>
          <pc:docMk/>
          <pc:sldMk cId="0" sldId="257"/>
        </pc:sldMkLst>
        <pc:spChg chg="mod">
          <ac:chgData name="Kayla Haack" userId="7ba2df9e-647b-4c15-8ccb-a8f2a4cce9ba" providerId="ADAL" clId="{C9463369-1C97-40D0-AB0D-25A7FAACE7EB}" dt="2023-01-12T19:44:30.458" v="10" actId="207"/>
          <ac:spMkLst>
            <pc:docMk/>
            <pc:sldMk cId="0" sldId="257"/>
            <ac:spMk id="65" creationId="{00000000-0000-0000-0000-000000000000}"/>
          </ac:spMkLst>
        </pc:spChg>
        <pc:spChg chg="mod">
          <ac:chgData name="Kayla Haack" userId="7ba2df9e-647b-4c15-8ccb-a8f2a4cce9ba" providerId="ADAL" clId="{C9463369-1C97-40D0-AB0D-25A7FAACE7EB}" dt="2023-01-12T21:13:45.416" v="19" actId="120"/>
          <ac:spMkLst>
            <pc:docMk/>
            <pc:sldMk cId="0" sldId="257"/>
            <ac:spMk id="66" creationId="{00000000-0000-0000-0000-000000000000}"/>
          </ac:spMkLst>
        </pc:spChg>
        <pc:picChg chg="mod">
          <ac:chgData name="Kayla Haack" userId="7ba2df9e-647b-4c15-8ccb-a8f2a4cce9ba" providerId="ADAL" clId="{C9463369-1C97-40D0-AB0D-25A7FAACE7EB}" dt="2023-01-12T19:45:03.124" v="17" actId="1076"/>
          <ac:picMkLst>
            <pc:docMk/>
            <pc:sldMk cId="0" sldId="257"/>
            <ac:picMk id="3" creationId="{970CB6B7-B92E-DD89-0AC1-AAEB349A47BB}"/>
          </ac:picMkLst>
        </pc:picChg>
      </pc:sldChg>
      <pc:sldChg chg="modSp mod">
        <pc:chgData name="Kayla Haack" userId="7ba2df9e-647b-4c15-8ccb-a8f2a4cce9ba" providerId="ADAL" clId="{C9463369-1C97-40D0-AB0D-25A7FAACE7EB}" dt="2023-01-12T21:17:31.455" v="31" actId="208"/>
        <pc:sldMkLst>
          <pc:docMk/>
          <pc:sldMk cId="0" sldId="258"/>
        </pc:sldMkLst>
        <pc:spChg chg="mod">
          <ac:chgData name="Kayla Haack" userId="7ba2df9e-647b-4c15-8ccb-a8f2a4cce9ba" providerId="ADAL" clId="{C9463369-1C97-40D0-AB0D-25A7FAACE7EB}" dt="2023-01-12T21:13:54.955" v="20"/>
          <ac:spMkLst>
            <pc:docMk/>
            <pc:sldMk cId="0" sldId="258"/>
            <ac:spMk id="72" creationId="{00000000-0000-0000-0000-000000000000}"/>
          </ac:spMkLst>
        </pc:spChg>
        <pc:spChg chg="mod">
          <ac:chgData name="Kayla Haack" userId="7ba2df9e-647b-4c15-8ccb-a8f2a4cce9ba" providerId="ADAL" clId="{C9463369-1C97-40D0-AB0D-25A7FAACE7EB}" dt="2023-01-12T21:14:22.021" v="24" actId="1076"/>
          <ac:spMkLst>
            <pc:docMk/>
            <pc:sldMk cId="0" sldId="258"/>
            <ac:spMk id="73" creationId="{00000000-0000-0000-0000-000000000000}"/>
          </ac:spMkLst>
        </pc:spChg>
        <pc:picChg chg="mod">
          <ac:chgData name="Kayla Haack" userId="7ba2df9e-647b-4c15-8ccb-a8f2a4cce9ba" providerId="ADAL" clId="{C9463369-1C97-40D0-AB0D-25A7FAACE7EB}" dt="2023-01-12T21:15:37.944" v="27" actId="1076"/>
          <ac:picMkLst>
            <pc:docMk/>
            <pc:sldMk cId="0" sldId="258"/>
            <ac:picMk id="2" creationId="{E08B5C86-0BFC-0E33-57D9-B8856CDA4F4C}"/>
          </ac:picMkLst>
        </pc:picChg>
        <pc:cxnChg chg="mod">
          <ac:chgData name="Kayla Haack" userId="7ba2df9e-647b-4c15-8ccb-a8f2a4cce9ba" providerId="ADAL" clId="{C9463369-1C97-40D0-AB0D-25A7FAACE7EB}" dt="2023-01-12T21:17:31.455" v="31" actId="208"/>
          <ac:cxnSpMkLst>
            <pc:docMk/>
            <pc:sldMk cId="0" sldId="258"/>
            <ac:cxnSpMk id="74" creationId="{00000000-0000-0000-0000-000000000000}"/>
          </ac:cxnSpMkLst>
        </pc:cxnChg>
      </pc:sldChg>
      <pc:sldChg chg="addSp delSp modSp mod">
        <pc:chgData name="Kayla Haack" userId="7ba2df9e-647b-4c15-8ccb-a8f2a4cce9ba" providerId="ADAL" clId="{C9463369-1C97-40D0-AB0D-25A7FAACE7EB}" dt="2023-01-12T21:17:43.902" v="33" actId="478"/>
        <pc:sldMkLst>
          <pc:docMk/>
          <pc:sldMk cId="0" sldId="259"/>
        </pc:sldMkLst>
        <pc:spChg chg="mod">
          <ac:chgData name="Kayla Haack" userId="7ba2df9e-647b-4c15-8ccb-a8f2a4cce9ba" providerId="ADAL" clId="{C9463369-1C97-40D0-AB0D-25A7FAACE7EB}" dt="2023-01-12T21:16:25.895" v="30"/>
          <ac:spMkLst>
            <pc:docMk/>
            <pc:sldMk cId="0" sldId="259"/>
            <ac:spMk id="83" creationId="{00000000-0000-0000-0000-000000000000}"/>
          </ac:spMkLst>
        </pc:spChg>
        <pc:picChg chg="add mod">
          <ac:chgData name="Kayla Haack" userId="7ba2df9e-647b-4c15-8ccb-a8f2a4cce9ba" providerId="ADAL" clId="{C9463369-1C97-40D0-AB0D-25A7FAACE7EB}" dt="2023-01-12T21:16:02.063" v="29"/>
          <ac:picMkLst>
            <pc:docMk/>
            <pc:sldMk cId="0" sldId="259"/>
            <ac:picMk id="2" creationId="{72D05C3E-2651-E6DC-11E0-8A55C936A392}"/>
          </ac:picMkLst>
        </pc:picChg>
        <pc:picChg chg="del">
          <ac:chgData name="Kayla Haack" userId="7ba2df9e-647b-4c15-8ccb-a8f2a4cce9ba" providerId="ADAL" clId="{C9463369-1C97-40D0-AB0D-25A7FAACE7EB}" dt="2023-01-12T21:16:00.936" v="28" actId="478"/>
          <ac:picMkLst>
            <pc:docMk/>
            <pc:sldMk cId="0" sldId="259"/>
            <ac:picMk id="3" creationId="{248D7E69-6403-A11C-E3BE-C0320CCA3AE5}"/>
          </ac:picMkLst>
        </pc:picChg>
        <pc:picChg chg="del">
          <ac:chgData name="Kayla Haack" userId="7ba2df9e-647b-4c15-8ccb-a8f2a4cce9ba" providerId="ADAL" clId="{C9463369-1C97-40D0-AB0D-25A7FAACE7EB}" dt="2023-01-12T21:17:43.902" v="33" actId="478"/>
          <ac:picMkLst>
            <pc:docMk/>
            <pc:sldMk cId="0" sldId="259"/>
            <ac:picMk id="88" creationId="{00000000-0000-0000-0000-000000000000}"/>
          </ac:picMkLst>
        </pc:picChg>
        <pc:cxnChg chg="mod">
          <ac:chgData name="Kayla Haack" userId="7ba2df9e-647b-4c15-8ccb-a8f2a4cce9ba" providerId="ADAL" clId="{C9463369-1C97-40D0-AB0D-25A7FAACE7EB}" dt="2023-01-12T21:17:40.006" v="32" actId="208"/>
          <ac:cxnSpMkLst>
            <pc:docMk/>
            <pc:sldMk cId="0" sldId="259"/>
            <ac:cxnSpMk id="84" creationId="{00000000-0000-0000-0000-000000000000}"/>
          </ac:cxnSpMkLst>
        </pc:cxnChg>
      </pc:sldChg>
      <pc:sldChg chg="addSp delSp modSp mod">
        <pc:chgData name="Kayla Haack" userId="7ba2df9e-647b-4c15-8ccb-a8f2a4cce9ba" providerId="ADAL" clId="{C9463369-1C97-40D0-AB0D-25A7FAACE7EB}" dt="2023-01-12T21:31:43.880" v="65" actId="207"/>
        <pc:sldMkLst>
          <pc:docMk/>
          <pc:sldMk cId="0" sldId="260"/>
        </pc:sldMkLst>
        <pc:spChg chg="add mod">
          <ac:chgData name="Kayla Haack" userId="7ba2df9e-647b-4c15-8ccb-a8f2a4cce9ba" providerId="ADAL" clId="{C9463369-1C97-40D0-AB0D-25A7FAACE7EB}" dt="2023-01-12T21:30:09.931" v="63" actId="1076"/>
          <ac:spMkLst>
            <pc:docMk/>
            <pc:sldMk cId="0" sldId="260"/>
            <ac:spMk id="4" creationId="{CFDE186B-70D2-6447-A132-F868E77917A5}"/>
          </ac:spMkLst>
        </pc:spChg>
        <pc:spChg chg="mod">
          <ac:chgData name="Kayla Haack" userId="7ba2df9e-647b-4c15-8ccb-a8f2a4cce9ba" providerId="ADAL" clId="{C9463369-1C97-40D0-AB0D-25A7FAACE7EB}" dt="2023-01-12T21:31:43.880" v="65" actId="207"/>
          <ac:spMkLst>
            <pc:docMk/>
            <pc:sldMk cId="0" sldId="260"/>
            <ac:spMk id="93" creationId="{00000000-0000-0000-0000-000000000000}"/>
          </ac:spMkLst>
        </pc:spChg>
        <pc:spChg chg="mod">
          <ac:chgData name="Kayla Haack" userId="7ba2df9e-647b-4c15-8ccb-a8f2a4cce9ba" providerId="ADAL" clId="{C9463369-1C97-40D0-AB0D-25A7FAACE7EB}" dt="2023-01-12T21:26:37.702" v="56" actId="20577"/>
          <ac:spMkLst>
            <pc:docMk/>
            <pc:sldMk cId="0" sldId="260"/>
            <ac:spMk id="95" creationId="{00000000-0000-0000-0000-000000000000}"/>
          </ac:spMkLst>
        </pc:spChg>
        <pc:picChg chg="add mod">
          <ac:chgData name="Kayla Haack" userId="7ba2df9e-647b-4c15-8ccb-a8f2a4cce9ba" providerId="ADAL" clId="{C9463369-1C97-40D0-AB0D-25A7FAACE7EB}" dt="2023-01-12T21:18:08.928" v="35"/>
          <ac:picMkLst>
            <pc:docMk/>
            <pc:sldMk cId="0" sldId="260"/>
            <ac:picMk id="2" creationId="{535783EF-CD71-11E7-92F0-03FA166035C7}"/>
          </ac:picMkLst>
        </pc:picChg>
        <pc:picChg chg="del">
          <ac:chgData name="Kayla Haack" userId="7ba2df9e-647b-4c15-8ccb-a8f2a4cce9ba" providerId="ADAL" clId="{C9463369-1C97-40D0-AB0D-25A7FAACE7EB}" dt="2023-01-12T21:18:07.281" v="34" actId="478"/>
          <ac:picMkLst>
            <pc:docMk/>
            <pc:sldMk cId="0" sldId="260"/>
            <ac:picMk id="3" creationId="{21DFDF19-1635-A956-022A-DD6B977422A8}"/>
          </ac:picMkLst>
        </pc:picChg>
        <pc:cxnChg chg="mod">
          <ac:chgData name="Kayla Haack" userId="7ba2df9e-647b-4c15-8ccb-a8f2a4cce9ba" providerId="ADAL" clId="{C9463369-1C97-40D0-AB0D-25A7FAACE7EB}" dt="2023-01-12T21:19:07.947" v="51" actId="208"/>
          <ac:cxnSpMkLst>
            <pc:docMk/>
            <pc:sldMk cId="0" sldId="260"/>
            <ac:cxnSpMk id="96" creationId="{00000000-0000-0000-0000-000000000000}"/>
          </ac:cxnSpMkLst>
        </pc:cxnChg>
      </pc:sldChg>
      <pc:sldChg chg="addSp delSp modSp mod">
        <pc:chgData name="Kayla Haack" userId="7ba2df9e-647b-4c15-8ccb-a8f2a4cce9ba" providerId="ADAL" clId="{C9463369-1C97-40D0-AB0D-25A7FAACE7EB}" dt="2023-01-12T22:26:19.333" v="1976"/>
        <pc:sldMkLst>
          <pc:docMk/>
          <pc:sldMk cId="0" sldId="261"/>
        </pc:sldMkLst>
        <pc:spChg chg="del mod">
          <ac:chgData name="Kayla Haack" userId="7ba2df9e-647b-4c15-8ccb-a8f2a4cce9ba" providerId="ADAL" clId="{C9463369-1C97-40D0-AB0D-25A7FAACE7EB}" dt="2023-01-12T21:40:50.611" v="69" actId="478"/>
          <ac:spMkLst>
            <pc:docMk/>
            <pc:sldMk cId="0" sldId="261"/>
            <ac:spMk id="9" creationId="{49642103-AE80-4C07-BBFC-6D1E13B0640C}"/>
          </ac:spMkLst>
        </pc:spChg>
        <pc:spChg chg="mod">
          <ac:chgData name="Kayla Haack" userId="7ba2df9e-647b-4c15-8ccb-a8f2a4cce9ba" providerId="ADAL" clId="{C9463369-1C97-40D0-AB0D-25A7FAACE7EB}" dt="2023-01-12T21:59:11.688" v="92" actId="1076"/>
          <ac:spMkLst>
            <pc:docMk/>
            <pc:sldMk cId="0" sldId="261"/>
            <ac:spMk id="104" creationId="{00000000-0000-0000-0000-000000000000}"/>
          </ac:spMkLst>
        </pc:spChg>
        <pc:spChg chg="mod">
          <ac:chgData name="Kayla Haack" userId="7ba2df9e-647b-4c15-8ccb-a8f2a4cce9ba" providerId="ADAL" clId="{C9463369-1C97-40D0-AB0D-25A7FAACE7EB}" dt="2023-01-12T22:12:05.767" v="1121" actId="20577"/>
          <ac:spMkLst>
            <pc:docMk/>
            <pc:sldMk cId="0" sldId="261"/>
            <ac:spMk id="105" creationId="{00000000-0000-0000-0000-000000000000}"/>
          </ac:spMkLst>
        </pc:spChg>
        <pc:picChg chg="add mod">
          <ac:chgData name="Kayla Haack" userId="7ba2df9e-647b-4c15-8ccb-a8f2a4cce9ba" providerId="ADAL" clId="{C9463369-1C97-40D0-AB0D-25A7FAACE7EB}" dt="2023-01-12T22:26:19.333" v="1976"/>
          <ac:picMkLst>
            <pc:docMk/>
            <pc:sldMk cId="0" sldId="261"/>
            <ac:picMk id="2" creationId="{9AE428C0-9A1F-DAC9-040E-8CF402477AE4}"/>
          </ac:picMkLst>
        </pc:picChg>
        <pc:picChg chg="del">
          <ac:chgData name="Kayla Haack" userId="7ba2df9e-647b-4c15-8ccb-a8f2a4cce9ba" providerId="ADAL" clId="{C9463369-1C97-40D0-AB0D-25A7FAACE7EB}" dt="2023-01-12T22:26:18.140" v="1975" actId="478"/>
          <ac:picMkLst>
            <pc:docMk/>
            <pc:sldMk cId="0" sldId="261"/>
            <ac:picMk id="3" creationId="{29766467-6AC1-4677-0013-981EE4067186}"/>
          </ac:picMkLst>
        </pc:picChg>
        <pc:cxnChg chg="mod">
          <ac:chgData name="Kayla Haack" userId="7ba2df9e-647b-4c15-8ccb-a8f2a4cce9ba" providerId="ADAL" clId="{C9463369-1C97-40D0-AB0D-25A7FAACE7EB}" dt="2023-01-12T21:59:03.596" v="91" actId="208"/>
          <ac:cxnSpMkLst>
            <pc:docMk/>
            <pc:sldMk cId="0" sldId="261"/>
            <ac:cxnSpMk id="106" creationId="{00000000-0000-0000-0000-000000000000}"/>
          </ac:cxnSpMkLst>
        </pc:cxnChg>
      </pc:sldChg>
      <pc:sldChg chg="addSp delSp modSp mod">
        <pc:chgData name="Kayla Haack" userId="7ba2df9e-647b-4c15-8ccb-a8f2a4cce9ba" providerId="ADAL" clId="{C9463369-1C97-40D0-AB0D-25A7FAACE7EB}" dt="2023-01-12T22:26:29.352" v="1980"/>
        <pc:sldMkLst>
          <pc:docMk/>
          <pc:sldMk cId="0" sldId="262"/>
        </pc:sldMkLst>
        <pc:picChg chg="add mod">
          <ac:chgData name="Kayla Haack" userId="7ba2df9e-647b-4c15-8ccb-a8f2a4cce9ba" providerId="ADAL" clId="{C9463369-1C97-40D0-AB0D-25A7FAACE7EB}" dt="2023-01-12T22:26:29.352" v="1980"/>
          <ac:picMkLst>
            <pc:docMk/>
            <pc:sldMk cId="0" sldId="262"/>
            <ac:picMk id="2" creationId="{47922DB5-D1F3-A00A-65D3-BA3BA7F1CF6C}"/>
          </ac:picMkLst>
        </pc:picChg>
        <pc:picChg chg="del">
          <ac:chgData name="Kayla Haack" userId="7ba2df9e-647b-4c15-8ccb-a8f2a4cce9ba" providerId="ADAL" clId="{C9463369-1C97-40D0-AB0D-25A7FAACE7EB}" dt="2023-01-12T22:26:28.898" v="1979" actId="478"/>
          <ac:picMkLst>
            <pc:docMk/>
            <pc:sldMk cId="0" sldId="262"/>
            <ac:picMk id="3" creationId="{DFA94966-147A-BF67-2D7D-87F6F313C49D}"/>
          </ac:picMkLst>
        </pc:picChg>
        <pc:cxnChg chg="mod">
          <ac:chgData name="Kayla Haack" userId="7ba2df9e-647b-4c15-8ccb-a8f2a4cce9ba" providerId="ADAL" clId="{C9463369-1C97-40D0-AB0D-25A7FAACE7EB}" dt="2023-01-12T22:22:11.348" v="1943" actId="208"/>
          <ac:cxnSpMkLst>
            <pc:docMk/>
            <pc:sldMk cId="0" sldId="262"/>
            <ac:cxnSpMk id="116" creationId="{00000000-0000-0000-0000-000000000000}"/>
          </ac:cxnSpMkLst>
        </pc:cxnChg>
      </pc:sldChg>
      <pc:sldChg chg="modSp mod">
        <pc:chgData name="Kayla Haack" userId="7ba2df9e-647b-4c15-8ccb-a8f2a4cce9ba" providerId="ADAL" clId="{C9463369-1C97-40D0-AB0D-25A7FAACE7EB}" dt="2023-01-12T23:15:12.367" v="7298" actId="20577"/>
        <pc:sldMkLst>
          <pc:docMk/>
          <pc:sldMk cId="0" sldId="263"/>
        </pc:sldMkLst>
        <pc:spChg chg="mod">
          <ac:chgData name="Kayla Haack" userId="7ba2df9e-647b-4c15-8ccb-a8f2a4cce9ba" providerId="ADAL" clId="{C9463369-1C97-40D0-AB0D-25A7FAACE7EB}" dt="2023-01-12T22:23:05.971" v="1951" actId="207"/>
          <ac:spMkLst>
            <pc:docMk/>
            <pc:sldMk cId="0" sldId="263"/>
            <ac:spMk id="125" creationId="{00000000-0000-0000-0000-000000000000}"/>
          </ac:spMkLst>
        </pc:spChg>
        <pc:spChg chg="mod">
          <ac:chgData name="Kayla Haack" userId="7ba2df9e-647b-4c15-8ccb-a8f2a4cce9ba" providerId="ADAL" clId="{C9463369-1C97-40D0-AB0D-25A7FAACE7EB}" dt="2023-01-12T23:15:12.367" v="7298" actId="20577"/>
          <ac:spMkLst>
            <pc:docMk/>
            <pc:sldMk cId="0" sldId="263"/>
            <ac:spMk id="126" creationId="{00000000-0000-0000-0000-000000000000}"/>
          </ac:spMkLst>
        </pc:spChg>
        <pc:picChg chg="mod">
          <ac:chgData name="Kayla Haack" userId="7ba2df9e-647b-4c15-8ccb-a8f2a4cce9ba" providerId="ADAL" clId="{C9463369-1C97-40D0-AB0D-25A7FAACE7EB}" dt="2023-01-12T22:22:51.610" v="1948" actId="1076"/>
          <ac:picMkLst>
            <pc:docMk/>
            <pc:sldMk cId="0" sldId="263"/>
            <ac:picMk id="2" creationId="{440B59C2-CD5B-FDE6-55E1-AFD4C533E778}"/>
          </ac:picMkLst>
        </pc:picChg>
      </pc:sldChg>
      <pc:sldChg chg="addSp delSp modSp mod">
        <pc:chgData name="Kayla Haack" userId="7ba2df9e-647b-4c15-8ccb-a8f2a4cce9ba" providerId="ADAL" clId="{C9463369-1C97-40D0-AB0D-25A7FAACE7EB}" dt="2023-01-12T22:48:29.438" v="4343" actId="1036"/>
        <pc:sldMkLst>
          <pc:docMk/>
          <pc:sldMk cId="0" sldId="264"/>
        </pc:sldMkLst>
        <pc:spChg chg="add mod">
          <ac:chgData name="Kayla Haack" userId="7ba2df9e-647b-4c15-8ccb-a8f2a4cce9ba" providerId="ADAL" clId="{C9463369-1C97-40D0-AB0D-25A7FAACE7EB}" dt="2023-01-12T22:48:29.438" v="4343" actId="1036"/>
          <ac:spMkLst>
            <pc:docMk/>
            <pc:sldMk cId="0" sldId="264"/>
            <ac:spMk id="4" creationId="{CE3B23D1-1613-13E8-8744-C71F9F850257}"/>
          </ac:spMkLst>
        </pc:spChg>
        <pc:spChg chg="mod">
          <ac:chgData name="Kayla Haack" userId="7ba2df9e-647b-4c15-8ccb-a8f2a4cce9ba" providerId="ADAL" clId="{C9463369-1C97-40D0-AB0D-25A7FAACE7EB}" dt="2023-01-12T22:48:29.438" v="4343" actId="1036"/>
          <ac:spMkLst>
            <pc:docMk/>
            <pc:sldMk cId="0" sldId="264"/>
            <ac:spMk id="132" creationId="{00000000-0000-0000-0000-000000000000}"/>
          </ac:spMkLst>
        </pc:spChg>
        <pc:spChg chg="mod">
          <ac:chgData name="Kayla Haack" userId="7ba2df9e-647b-4c15-8ccb-a8f2a4cce9ba" providerId="ADAL" clId="{C9463369-1C97-40D0-AB0D-25A7FAACE7EB}" dt="2023-01-12T22:28:52.369" v="2015" actId="20577"/>
          <ac:spMkLst>
            <pc:docMk/>
            <pc:sldMk cId="0" sldId="264"/>
            <ac:spMk id="134" creationId="{00000000-0000-0000-0000-000000000000}"/>
          </ac:spMkLst>
        </pc:spChg>
        <pc:picChg chg="add mod">
          <ac:chgData name="Kayla Haack" userId="7ba2df9e-647b-4c15-8ccb-a8f2a4cce9ba" providerId="ADAL" clId="{C9463369-1C97-40D0-AB0D-25A7FAACE7EB}" dt="2023-01-12T22:26:46.109" v="1984"/>
          <ac:picMkLst>
            <pc:docMk/>
            <pc:sldMk cId="0" sldId="264"/>
            <ac:picMk id="2" creationId="{C674C722-4128-A654-A9A7-ADC58CB4F706}"/>
          </ac:picMkLst>
        </pc:picChg>
        <pc:picChg chg="del">
          <ac:chgData name="Kayla Haack" userId="7ba2df9e-647b-4c15-8ccb-a8f2a4cce9ba" providerId="ADAL" clId="{C9463369-1C97-40D0-AB0D-25A7FAACE7EB}" dt="2023-01-12T22:26:45.775" v="1983" actId="478"/>
          <ac:picMkLst>
            <pc:docMk/>
            <pc:sldMk cId="0" sldId="264"/>
            <ac:picMk id="3" creationId="{6AB4F3CC-12CB-35CF-4650-B9493EBDB034}"/>
          </ac:picMkLst>
        </pc:picChg>
        <pc:cxnChg chg="mod">
          <ac:chgData name="Kayla Haack" userId="7ba2df9e-647b-4c15-8ccb-a8f2a4cce9ba" providerId="ADAL" clId="{C9463369-1C97-40D0-AB0D-25A7FAACE7EB}" dt="2023-01-12T22:28:31.676" v="2010" actId="208"/>
          <ac:cxnSpMkLst>
            <pc:docMk/>
            <pc:sldMk cId="0" sldId="264"/>
            <ac:cxnSpMk id="135" creationId="{00000000-0000-0000-0000-000000000000}"/>
          </ac:cxnSpMkLst>
        </pc:cxnChg>
      </pc:sldChg>
      <pc:sldChg chg="addSp delSp modSp mod">
        <pc:chgData name="Kayla Haack" userId="7ba2df9e-647b-4c15-8ccb-a8f2a4cce9ba" providerId="ADAL" clId="{C9463369-1C97-40D0-AB0D-25A7FAACE7EB}" dt="2023-01-12T22:47:50.843" v="4312" actId="14100"/>
        <pc:sldMkLst>
          <pc:docMk/>
          <pc:sldMk cId="0" sldId="265"/>
        </pc:sldMkLst>
        <pc:spChg chg="add mod">
          <ac:chgData name="Kayla Haack" userId="7ba2df9e-647b-4c15-8ccb-a8f2a4cce9ba" providerId="ADAL" clId="{C9463369-1C97-40D0-AB0D-25A7FAACE7EB}" dt="2023-01-12T22:47:44.136" v="4311" actId="404"/>
          <ac:spMkLst>
            <pc:docMk/>
            <pc:sldMk cId="0" sldId="265"/>
            <ac:spMk id="4" creationId="{881054EC-4EFA-D025-FC03-7E1B02968906}"/>
          </ac:spMkLst>
        </pc:spChg>
        <pc:spChg chg="mod">
          <ac:chgData name="Kayla Haack" userId="7ba2df9e-647b-4c15-8ccb-a8f2a4cce9ba" providerId="ADAL" clId="{C9463369-1C97-40D0-AB0D-25A7FAACE7EB}" dt="2023-01-12T22:47:50.843" v="4312" actId="14100"/>
          <ac:spMkLst>
            <pc:docMk/>
            <pc:sldMk cId="0" sldId="265"/>
            <ac:spMk id="143" creationId="{00000000-0000-0000-0000-000000000000}"/>
          </ac:spMkLst>
        </pc:spChg>
        <pc:spChg chg="mod">
          <ac:chgData name="Kayla Haack" userId="7ba2df9e-647b-4c15-8ccb-a8f2a4cce9ba" providerId="ADAL" clId="{C9463369-1C97-40D0-AB0D-25A7FAACE7EB}" dt="2023-01-12T22:30:36.037" v="2042" actId="207"/>
          <ac:spMkLst>
            <pc:docMk/>
            <pc:sldMk cId="0" sldId="265"/>
            <ac:spMk id="144" creationId="{00000000-0000-0000-0000-000000000000}"/>
          </ac:spMkLst>
        </pc:spChg>
        <pc:picChg chg="add mod">
          <ac:chgData name="Kayla Haack" userId="7ba2df9e-647b-4c15-8ccb-a8f2a4cce9ba" providerId="ADAL" clId="{C9463369-1C97-40D0-AB0D-25A7FAACE7EB}" dt="2023-01-12T22:26:50.272" v="1987"/>
          <ac:picMkLst>
            <pc:docMk/>
            <pc:sldMk cId="0" sldId="265"/>
            <ac:picMk id="2" creationId="{1B82B7CC-0264-40D4-AE11-67FD4ED273E9}"/>
          </ac:picMkLst>
        </pc:picChg>
        <pc:picChg chg="del mod">
          <ac:chgData name="Kayla Haack" userId="7ba2df9e-647b-4c15-8ccb-a8f2a4cce9ba" providerId="ADAL" clId="{C9463369-1C97-40D0-AB0D-25A7FAACE7EB}" dt="2023-01-12T22:26:49.877" v="1986" actId="478"/>
          <ac:picMkLst>
            <pc:docMk/>
            <pc:sldMk cId="0" sldId="265"/>
            <ac:picMk id="3" creationId="{8F1E36B0-3702-D777-73AC-796C47E837D9}"/>
          </ac:picMkLst>
        </pc:picChg>
        <pc:cxnChg chg="mod">
          <ac:chgData name="Kayla Haack" userId="7ba2df9e-647b-4c15-8ccb-a8f2a4cce9ba" providerId="ADAL" clId="{C9463369-1C97-40D0-AB0D-25A7FAACE7EB}" dt="2023-01-12T22:30:31.592" v="2041" actId="208"/>
          <ac:cxnSpMkLst>
            <pc:docMk/>
            <pc:sldMk cId="0" sldId="265"/>
            <ac:cxnSpMk id="146" creationId="{00000000-0000-0000-0000-000000000000}"/>
          </ac:cxnSpMkLst>
        </pc:cxnChg>
      </pc:sldChg>
      <pc:sldChg chg="addSp delSp modSp mod">
        <pc:chgData name="Kayla Haack" userId="7ba2df9e-647b-4c15-8ccb-a8f2a4cce9ba" providerId="ADAL" clId="{C9463369-1C97-40D0-AB0D-25A7FAACE7EB}" dt="2023-01-12T22:49:43.650" v="4352"/>
        <pc:sldMkLst>
          <pc:docMk/>
          <pc:sldMk cId="0" sldId="266"/>
        </pc:sldMkLst>
        <pc:spChg chg="mod">
          <ac:chgData name="Kayla Haack" userId="7ba2df9e-647b-4c15-8ccb-a8f2a4cce9ba" providerId="ADAL" clId="{C9463369-1C97-40D0-AB0D-25A7FAACE7EB}" dt="2023-01-12T22:49:42.388" v="4351" actId="1076"/>
          <ac:spMkLst>
            <pc:docMk/>
            <pc:sldMk cId="0" sldId="266"/>
            <ac:spMk id="155" creationId="{00000000-0000-0000-0000-000000000000}"/>
          </ac:spMkLst>
        </pc:spChg>
        <pc:spChg chg="mod">
          <ac:chgData name="Kayla Haack" userId="7ba2df9e-647b-4c15-8ccb-a8f2a4cce9ba" providerId="ADAL" clId="{C9463369-1C97-40D0-AB0D-25A7FAACE7EB}" dt="2023-01-12T22:49:19.564" v="4348" actId="120"/>
          <ac:spMkLst>
            <pc:docMk/>
            <pc:sldMk cId="0" sldId="266"/>
            <ac:spMk id="156" creationId="{00000000-0000-0000-0000-000000000000}"/>
          </ac:spMkLst>
        </pc:spChg>
        <pc:picChg chg="add mod">
          <ac:chgData name="Kayla Haack" userId="7ba2df9e-647b-4c15-8ccb-a8f2a4cce9ba" providerId="ADAL" clId="{C9463369-1C97-40D0-AB0D-25A7FAACE7EB}" dt="2023-01-12T22:49:43.650" v="4352"/>
          <ac:picMkLst>
            <pc:docMk/>
            <pc:sldMk cId="0" sldId="266"/>
            <ac:picMk id="2" creationId="{38C16AEE-593F-5B88-DB8D-F3D10B1B5128}"/>
          </ac:picMkLst>
        </pc:picChg>
        <pc:picChg chg="del">
          <ac:chgData name="Kayla Haack" userId="7ba2df9e-647b-4c15-8ccb-a8f2a4cce9ba" providerId="ADAL" clId="{C9463369-1C97-40D0-AB0D-25A7FAACE7EB}" dt="2023-01-12T22:49:37.037" v="4349" actId="478"/>
          <ac:picMkLst>
            <pc:docMk/>
            <pc:sldMk cId="0" sldId="266"/>
            <ac:picMk id="3" creationId="{152D39B2-575D-7D01-E01B-D8FBEF3D6573}"/>
          </ac:picMkLst>
        </pc:picChg>
      </pc:sldChg>
      <pc:sldChg chg="addSp delSp modSp mod">
        <pc:chgData name="Kayla Haack" userId="7ba2df9e-647b-4c15-8ccb-a8f2a4cce9ba" providerId="ADAL" clId="{C9463369-1C97-40D0-AB0D-25A7FAACE7EB}" dt="2023-01-12T22:50:04.231" v="4355" actId="14100"/>
        <pc:sldMkLst>
          <pc:docMk/>
          <pc:sldMk cId="0" sldId="267"/>
        </pc:sldMkLst>
        <pc:spChg chg="mod">
          <ac:chgData name="Kayla Haack" userId="7ba2df9e-647b-4c15-8ccb-a8f2a4cce9ba" providerId="ADAL" clId="{C9463369-1C97-40D0-AB0D-25A7FAACE7EB}" dt="2023-01-12T22:50:04.231" v="4355" actId="14100"/>
          <ac:spMkLst>
            <pc:docMk/>
            <pc:sldMk cId="0" sldId="267"/>
            <ac:spMk id="163" creationId="{00000000-0000-0000-0000-000000000000}"/>
          </ac:spMkLst>
        </pc:spChg>
        <pc:picChg chg="add mod">
          <ac:chgData name="Kayla Haack" userId="7ba2df9e-647b-4c15-8ccb-a8f2a4cce9ba" providerId="ADAL" clId="{C9463369-1C97-40D0-AB0D-25A7FAACE7EB}" dt="2023-01-12T22:26:55.426" v="1989"/>
          <ac:picMkLst>
            <pc:docMk/>
            <pc:sldMk cId="0" sldId="267"/>
            <ac:picMk id="2" creationId="{A9598329-32A8-069B-421A-B36B418232C9}"/>
          </ac:picMkLst>
        </pc:picChg>
        <pc:picChg chg="del">
          <ac:chgData name="Kayla Haack" userId="7ba2df9e-647b-4c15-8ccb-a8f2a4cce9ba" providerId="ADAL" clId="{C9463369-1C97-40D0-AB0D-25A7FAACE7EB}" dt="2023-01-12T22:26:55.104" v="1988" actId="478"/>
          <ac:picMkLst>
            <pc:docMk/>
            <pc:sldMk cId="0" sldId="267"/>
            <ac:picMk id="3" creationId="{70212FE7-042C-EDBE-C4D8-E9572A0AF0D3}"/>
          </ac:picMkLst>
        </pc:picChg>
        <pc:cxnChg chg="mod">
          <ac:chgData name="Kayla Haack" userId="7ba2df9e-647b-4c15-8ccb-a8f2a4cce9ba" providerId="ADAL" clId="{C9463369-1C97-40D0-AB0D-25A7FAACE7EB}" dt="2023-01-12T22:49:57.869" v="4353" actId="208"/>
          <ac:cxnSpMkLst>
            <pc:docMk/>
            <pc:sldMk cId="0" sldId="267"/>
            <ac:cxnSpMk id="164" creationId="{00000000-0000-0000-0000-000000000000}"/>
          </ac:cxnSpMkLst>
        </pc:cxnChg>
      </pc:sldChg>
      <pc:sldChg chg="addSp delSp modSp mod">
        <pc:chgData name="Kayla Haack" userId="7ba2df9e-647b-4c15-8ccb-a8f2a4cce9ba" providerId="ADAL" clId="{C9463369-1C97-40D0-AB0D-25A7FAACE7EB}" dt="2023-01-12T22:57:54.298" v="4632" actId="33524"/>
        <pc:sldMkLst>
          <pc:docMk/>
          <pc:sldMk cId="0" sldId="268"/>
        </pc:sldMkLst>
        <pc:spChg chg="mod">
          <ac:chgData name="Kayla Haack" userId="7ba2df9e-647b-4c15-8ccb-a8f2a4cce9ba" providerId="ADAL" clId="{C9463369-1C97-40D0-AB0D-25A7FAACE7EB}" dt="2023-01-12T22:53:54.964" v="4481" actId="20577"/>
          <ac:spMkLst>
            <pc:docMk/>
            <pc:sldMk cId="0" sldId="268"/>
            <ac:spMk id="172" creationId="{00000000-0000-0000-0000-000000000000}"/>
          </ac:spMkLst>
        </pc:spChg>
        <pc:spChg chg="mod">
          <ac:chgData name="Kayla Haack" userId="7ba2df9e-647b-4c15-8ccb-a8f2a4cce9ba" providerId="ADAL" clId="{C9463369-1C97-40D0-AB0D-25A7FAACE7EB}" dt="2023-01-12T22:57:54.298" v="4632" actId="33524"/>
          <ac:spMkLst>
            <pc:docMk/>
            <pc:sldMk cId="0" sldId="268"/>
            <ac:spMk id="173" creationId="{00000000-0000-0000-0000-000000000000}"/>
          </ac:spMkLst>
        </pc:spChg>
        <pc:picChg chg="add mod">
          <ac:chgData name="Kayla Haack" userId="7ba2df9e-647b-4c15-8ccb-a8f2a4cce9ba" providerId="ADAL" clId="{C9463369-1C97-40D0-AB0D-25A7FAACE7EB}" dt="2023-01-12T22:27:00.125" v="1991"/>
          <ac:picMkLst>
            <pc:docMk/>
            <pc:sldMk cId="0" sldId="268"/>
            <ac:picMk id="2" creationId="{8F16A964-2B17-A02B-12BA-F23C3E89CD93}"/>
          </ac:picMkLst>
        </pc:picChg>
        <pc:picChg chg="del">
          <ac:chgData name="Kayla Haack" userId="7ba2df9e-647b-4c15-8ccb-a8f2a4cce9ba" providerId="ADAL" clId="{C9463369-1C97-40D0-AB0D-25A7FAACE7EB}" dt="2023-01-12T22:26:59.788" v="1990" actId="478"/>
          <ac:picMkLst>
            <pc:docMk/>
            <pc:sldMk cId="0" sldId="268"/>
            <ac:picMk id="3" creationId="{6928A343-F3BD-B58E-C30F-55E03DAB909C}"/>
          </ac:picMkLst>
        </pc:picChg>
        <pc:cxnChg chg="mod">
          <ac:chgData name="Kayla Haack" userId="7ba2df9e-647b-4c15-8ccb-a8f2a4cce9ba" providerId="ADAL" clId="{C9463369-1C97-40D0-AB0D-25A7FAACE7EB}" dt="2023-01-12T22:50:23.266" v="4356" actId="208"/>
          <ac:cxnSpMkLst>
            <pc:docMk/>
            <pc:sldMk cId="0" sldId="268"/>
            <ac:cxnSpMk id="174" creationId="{00000000-0000-0000-0000-000000000000}"/>
          </ac:cxnSpMkLst>
        </pc:cxnChg>
      </pc:sldChg>
      <pc:sldChg chg="addSp delSp modSp mod">
        <pc:chgData name="Kayla Haack" userId="7ba2df9e-647b-4c15-8ccb-a8f2a4cce9ba" providerId="ADAL" clId="{C9463369-1C97-40D0-AB0D-25A7FAACE7EB}" dt="2023-01-12T22:55:32.628" v="4555" actId="20577"/>
        <pc:sldMkLst>
          <pc:docMk/>
          <pc:sldMk cId="0" sldId="269"/>
        </pc:sldMkLst>
        <pc:spChg chg="mod">
          <ac:chgData name="Kayla Haack" userId="7ba2df9e-647b-4c15-8ccb-a8f2a4cce9ba" providerId="ADAL" clId="{C9463369-1C97-40D0-AB0D-25A7FAACE7EB}" dt="2023-01-12T22:55:32.628" v="4555" actId="20577"/>
          <ac:spMkLst>
            <pc:docMk/>
            <pc:sldMk cId="0" sldId="269"/>
            <ac:spMk id="182" creationId="{00000000-0000-0000-0000-000000000000}"/>
          </ac:spMkLst>
        </pc:spChg>
        <pc:spChg chg="mod">
          <ac:chgData name="Kayla Haack" userId="7ba2df9e-647b-4c15-8ccb-a8f2a4cce9ba" providerId="ADAL" clId="{C9463369-1C97-40D0-AB0D-25A7FAACE7EB}" dt="2023-01-12T22:50:47.247" v="4361" actId="14100"/>
          <ac:spMkLst>
            <pc:docMk/>
            <pc:sldMk cId="0" sldId="269"/>
            <ac:spMk id="183" creationId="{00000000-0000-0000-0000-000000000000}"/>
          </ac:spMkLst>
        </pc:spChg>
        <pc:picChg chg="add mod">
          <ac:chgData name="Kayla Haack" userId="7ba2df9e-647b-4c15-8ccb-a8f2a4cce9ba" providerId="ADAL" clId="{C9463369-1C97-40D0-AB0D-25A7FAACE7EB}" dt="2023-01-12T22:27:03.336" v="1993"/>
          <ac:picMkLst>
            <pc:docMk/>
            <pc:sldMk cId="0" sldId="269"/>
            <ac:picMk id="2" creationId="{B4D0F9F2-EE5A-A5A6-C4AA-26357BA6D2BE}"/>
          </ac:picMkLst>
        </pc:picChg>
        <pc:picChg chg="del">
          <ac:chgData name="Kayla Haack" userId="7ba2df9e-647b-4c15-8ccb-a8f2a4cce9ba" providerId="ADAL" clId="{C9463369-1C97-40D0-AB0D-25A7FAACE7EB}" dt="2023-01-12T22:27:03.031" v="1992" actId="478"/>
          <ac:picMkLst>
            <pc:docMk/>
            <pc:sldMk cId="0" sldId="269"/>
            <ac:picMk id="3" creationId="{5C3E3F44-72D7-7AA7-6CBE-7041AB9A63D0}"/>
          </ac:picMkLst>
        </pc:picChg>
        <pc:cxnChg chg="mod">
          <ac:chgData name="Kayla Haack" userId="7ba2df9e-647b-4c15-8ccb-a8f2a4cce9ba" providerId="ADAL" clId="{C9463369-1C97-40D0-AB0D-25A7FAACE7EB}" dt="2023-01-12T22:50:40.683" v="4359" actId="208"/>
          <ac:cxnSpMkLst>
            <pc:docMk/>
            <pc:sldMk cId="0" sldId="269"/>
            <ac:cxnSpMk id="184" creationId="{00000000-0000-0000-0000-000000000000}"/>
          </ac:cxnSpMkLst>
        </pc:cxnChg>
      </pc:sldChg>
      <pc:sldChg chg="addSp delSp modSp mod">
        <pc:chgData name="Kayla Haack" userId="7ba2df9e-647b-4c15-8ccb-a8f2a4cce9ba" providerId="ADAL" clId="{C9463369-1C97-40D0-AB0D-25A7FAACE7EB}" dt="2023-01-12T22:58:26.104" v="4636" actId="120"/>
        <pc:sldMkLst>
          <pc:docMk/>
          <pc:sldMk cId="0" sldId="270"/>
        </pc:sldMkLst>
        <pc:spChg chg="mod">
          <ac:chgData name="Kayla Haack" userId="7ba2df9e-647b-4c15-8ccb-a8f2a4cce9ba" providerId="ADAL" clId="{C9463369-1C97-40D0-AB0D-25A7FAACE7EB}" dt="2023-01-12T22:58:18.127" v="4635" actId="207"/>
          <ac:spMkLst>
            <pc:docMk/>
            <pc:sldMk cId="0" sldId="270"/>
            <ac:spMk id="193" creationId="{00000000-0000-0000-0000-000000000000}"/>
          </ac:spMkLst>
        </pc:spChg>
        <pc:spChg chg="mod">
          <ac:chgData name="Kayla Haack" userId="7ba2df9e-647b-4c15-8ccb-a8f2a4cce9ba" providerId="ADAL" clId="{C9463369-1C97-40D0-AB0D-25A7FAACE7EB}" dt="2023-01-12T22:58:26.104" v="4636" actId="120"/>
          <ac:spMkLst>
            <pc:docMk/>
            <pc:sldMk cId="0" sldId="270"/>
            <ac:spMk id="194" creationId="{00000000-0000-0000-0000-000000000000}"/>
          </ac:spMkLst>
        </pc:spChg>
        <pc:picChg chg="add mod">
          <ac:chgData name="Kayla Haack" userId="7ba2df9e-647b-4c15-8ccb-a8f2a4cce9ba" providerId="ADAL" clId="{C9463369-1C97-40D0-AB0D-25A7FAACE7EB}" dt="2023-01-12T22:58:14.981" v="4634"/>
          <ac:picMkLst>
            <pc:docMk/>
            <pc:sldMk cId="0" sldId="270"/>
            <ac:picMk id="2" creationId="{268D05A2-E85E-CED4-B720-73521E9664A0}"/>
          </ac:picMkLst>
        </pc:picChg>
        <pc:picChg chg="del">
          <ac:chgData name="Kayla Haack" userId="7ba2df9e-647b-4c15-8ccb-a8f2a4cce9ba" providerId="ADAL" clId="{C9463369-1C97-40D0-AB0D-25A7FAACE7EB}" dt="2023-01-12T22:58:14.299" v="4633" actId="478"/>
          <ac:picMkLst>
            <pc:docMk/>
            <pc:sldMk cId="0" sldId="270"/>
            <ac:picMk id="3" creationId="{A03F5F40-098B-4A98-93AF-6E53D17D9157}"/>
          </ac:picMkLst>
        </pc:picChg>
      </pc:sldChg>
      <pc:sldChg chg="addSp delSp modSp mod">
        <pc:chgData name="Kayla Haack" userId="7ba2df9e-647b-4c15-8ccb-a8f2a4cce9ba" providerId="ADAL" clId="{C9463369-1C97-40D0-AB0D-25A7FAACE7EB}" dt="2023-01-12T23:10:59.141" v="7234"/>
        <pc:sldMkLst>
          <pc:docMk/>
          <pc:sldMk cId="0" sldId="271"/>
        </pc:sldMkLst>
        <pc:spChg chg="mod">
          <ac:chgData name="Kayla Haack" userId="7ba2df9e-647b-4c15-8ccb-a8f2a4cce9ba" providerId="ADAL" clId="{C9463369-1C97-40D0-AB0D-25A7FAACE7EB}" dt="2023-01-12T23:07:09.761" v="6561" actId="20577"/>
          <ac:spMkLst>
            <pc:docMk/>
            <pc:sldMk cId="0" sldId="271"/>
            <ac:spMk id="200" creationId="{00000000-0000-0000-0000-000000000000}"/>
          </ac:spMkLst>
        </pc:spChg>
        <pc:spChg chg="mod">
          <ac:chgData name="Kayla Haack" userId="7ba2df9e-647b-4c15-8ccb-a8f2a4cce9ba" providerId="ADAL" clId="{C9463369-1C97-40D0-AB0D-25A7FAACE7EB}" dt="2023-01-12T23:07:35.298" v="6613" actId="20577"/>
          <ac:spMkLst>
            <pc:docMk/>
            <pc:sldMk cId="0" sldId="271"/>
            <ac:spMk id="201" creationId="{00000000-0000-0000-0000-000000000000}"/>
          </ac:spMkLst>
        </pc:spChg>
        <pc:picChg chg="add mod">
          <ac:chgData name="Kayla Haack" userId="7ba2df9e-647b-4c15-8ccb-a8f2a4cce9ba" providerId="ADAL" clId="{C9463369-1C97-40D0-AB0D-25A7FAACE7EB}" dt="2023-01-12T23:10:59.141" v="7234"/>
          <ac:picMkLst>
            <pc:docMk/>
            <pc:sldMk cId="0" sldId="271"/>
            <ac:picMk id="2" creationId="{AADC5D4A-C6F4-E9DE-54EE-3F2C58E8591F}"/>
          </ac:picMkLst>
        </pc:picChg>
        <pc:picChg chg="del mod">
          <ac:chgData name="Kayla Haack" userId="7ba2df9e-647b-4c15-8ccb-a8f2a4cce9ba" providerId="ADAL" clId="{C9463369-1C97-40D0-AB0D-25A7FAACE7EB}" dt="2023-01-12T23:10:51.677" v="7233" actId="478"/>
          <ac:picMkLst>
            <pc:docMk/>
            <pc:sldMk cId="0" sldId="271"/>
            <ac:picMk id="3" creationId="{99EDC947-3DC3-FD87-23BC-0F4C23080649}"/>
          </ac:picMkLst>
        </pc:picChg>
        <pc:cxnChg chg="mod">
          <ac:chgData name="Kayla Haack" userId="7ba2df9e-647b-4c15-8ccb-a8f2a4cce9ba" providerId="ADAL" clId="{C9463369-1C97-40D0-AB0D-25A7FAACE7EB}" dt="2023-01-12T22:58:34.267" v="4637" actId="208"/>
          <ac:cxnSpMkLst>
            <pc:docMk/>
            <pc:sldMk cId="0" sldId="271"/>
            <ac:cxnSpMk id="202" creationId="{00000000-0000-0000-0000-000000000000}"/>
          </ac:cxnSpMkLst>
        </pc:cxnChg>
      </pc:sldChg>
      <pc:sldChg chg="modSp mod">
        <pc:chgData name="Kayla Haack" userId="7ba2df9e-647b-4c15-8ccb-a8f2a4cce9ba" providerId="ADAL" clId="{C9463369-1C97-40D0-AB0D-25A7FAACE7EB}" dt="2023-01-12T23:11:19.933" v="7235" actId="1076"/>
        <pc:sldMkLst>
          <pc:docMk/>
          <pc:sldMk cId="0" sldId="272"/>
        </pc:sldMkLst>
        <pc:spChg chg="mod">
          <ac:chgData name="Kayla Haack" userId="7ba2df9e-647b-4c15-8ccb-a8f2a4cce9ba" providerId="ADAL" clId="{C9463369-1C97-40D0-AB0D-25A7FAACE7EB}" dt="2023-01-12T23:11:19.933" v="7235" actId="1076"/>
          <ac:spMkLst>
            <pc:docMk/>
            <pc:sldMk cId="0" sldId="272"/>
            <ac:spMk id="210" creationId="{00000000-0000-0000-0000-000000000000}"/>
          </ac:spMkLst>
        </pc:spChg>
        <pc:spChg chg="mod">
          <ac:chgData name="Kayla Haack" userId="7ba2df9e-647b-4c15-8ccb-a8f2a4cce9ba" providerId="ADAL" clId="{C9463369-1C97-40D0-AB0D-25A7FAACE7EB}" dt="2023-01-12T23:07:51.717" v="6649" actId="20577"/>
          <ac:spMkLst>
            <pc:docMk/>
            <pc:sldMk cId="0" sldId="272"/>
            <ac:spMk id="211" creationId="{00000000-0000-0000-0000-000000000000}"/>
          </ac:spMkLst>
        </pc:spChg>
        <pc:cxnChg chg="mod">
          <ac:chgData name="Kayla Haack" userId="7ba2df9e-647b-4c15-8ccb-a8f2a4cce9ba" providerId="ADAL" clId="{C9463369-1C97-40D0-AB0D-25A7FAACE7EB}" dt="2023-01-12T23:07:57.246" v="6650" actId="1076"/>
          <ac:cxnSpMkLst>
            <pc:docMk/>
            <pc:sldMk cId="0" sldId="272"/>
            <ac:cxnSpMk id="212" creationId="{00000000-0000-0000-0000-000000000000}"/>
          </ac:cxnSpMkLst>
        </pc:cxnChg>
      </pc:sldChg>
      <pc:sldChg chg="addSp delSp modSp mod">
        <pc:chgData name="Kayla Haack" userId="7ba2df9e-647b-4c15-8ccb-a8f2a4cce9ba" providerId="ADAL" clId="{C9463369-1C97-40D0-AB0D-25A7FAACE7EB}" dt="2023-01-12T22:49:02.457" v="4346" actId="207"/>
        <pc:sldMkLst>
          <pc:docMk/>
          <pc:sldMk cId="3672570758" sldId="273"/>
        </pc:sldMkLst>
        <pc:spChg chg="add mod">
          <ac:chgData name="Kayla Haack" userId="7ba2df9e-647b-4c15-8ccb-a8f2a4cce9ba" providerId="ADAL" clId="{C9463369-1C97-40D0-AB0D-25A7FAACE7EB}" dt="2023-01-12T22:48:56.261" v="4345" actId="207"/>
          <ac:spMkLst>
            <pc:docMk/>
            <pc:sldMk cId="3672570758" sldId="273"/>
            <ac:spMk id="2" creationId="{9D6B062C-5074-B615-2CDD-850AEF1454DE}"/>
          </ac:spMkLst>
        </pc:spChg>
        <pc:spChg chg="mod">
          <ac:chgData name="Kayla Haack" userId="7ba2df9e-647b-4c15-8ccb-a8f2a4cce9ba" providerId="ADAL" clId="{C9463369-1C97-40D0-AB0D-25A7FAACE7EB}" dt="2023-01-12T22:49:02.457" v="4346" actId="207"/>
          <ac:spMkLst>
            <pc:docMk/>
            <pc:sldMk cId="3672570758" sldId="273"/>
            <ac:spMk id="142" creationId="{00000000-0000-0000-0000-000000000000}"/>
          </ac:spMkLst>
        </pc:spChg>
        <pc:spChg chg="mod">
          <ac:chgData name="Kayla Haack" userId="7ba2df9e-647b-4c15-8ccb-a8f2a4cce9ba" providerId="ADAL" clId="{C9463369-1C97-40D0-AB0D-25A7FAACE7EB}" dt="2023-01-12T22:27:52.299" v="1996" actId="20577"/>
          <ac:spMkLst>
            <pc:docMk/>
            <pc:sldMk cId="3672570758" sldId="273"/>
            <ac:spMk id="144" creationId="{00000000-0000-0000-0000-000000000000}"/>
          </ac:spMkLst>
        </pc:spChg>
        <pc:picChg chg="del">
          <ac:chgData name="Kayla Haack" userId="7ba2df9e-647b-4c15-8ccb-a8f2a4cce9ba" providerId="ADAL" clId="{C9463369-1C97-40D0-AB0D-25A7FAACE7EB}" dt="2023-01-12T22:26:34.462" v="1981" actId="478"/>
          <ac:picMkLst>
            <pc:docMk/>
            <pc:sldMk cId="3672570758" sldId="273"/>
            <ac:picMk id="3" creationId="{39D16500-C733-10C0-FB8F-76D01EFE39B6}"/>
          </ac:picMkLst>
        </pc:picChg>
        <pc:picChg chg="add mod">
          <ac:chgData name="Kayla Haack" userId="7ba2df9e-647b-4c15-8ccb-a8f2a4cce9ba" providerId="ADAL" clId="{C9463369-1C97-40D0-AB0D-25A7FAACE7EB}" dt="2023-01-12T22:26:34.809" v="1982"/>
          <ac:picMkLst>
            <pc:docMk/>
            <pc:sldMk cId="3672570758" sldId="273"/>
            <ac:picMk id="4" creationId="{AE370B42-E146-0D89-14E8-450B00CFF0F9}"/>
          </ac:picMkLst>
        </pc:picChg>
        <pc:cxnChg chg="mod">
          <ac:chgData name="Kayla Haack" userId="7ba2df9e-647b-4c15-8ccb-a8f2a4cce9ba" providerId="ADAL" clId="{C9463369-1C97-40D0-AB0D-25A7FAACE7EB}" dt="2023-01-12T22:24:07.823" v="1954" actId="208"/>
          <ac:cxnSpMkLst>
            <pc:docMk/>
            <pc:sldMk cId="3672570758" sldId="273"/>
            <ac:cxnSpMk id="145" creationId="{00000000-0000-0000-0000-000000000000}"/>
          </ac:cxnSpMkLst>
        </pc:cxnChg>
      </pc:sldChg>
      <pc:sldChg chg="addSp delSp modSp add mod">
        <pc:chgData name="Kayla Haack" userId="7ba2df9e-647b-4c15-8ccb-a8f2a4cce9ba" providerId="ADAL" clId="{C9463369-1C97-40D0-AB0D-25A7FAACE7EB}" dt="2023-01-12T22:26:25.639" v="1978"/>
        <pc:sldMkLst>
          <pc:docMk/>
          <pc:sldMk cId="3109177443" sldId="274"/>
        </pc:sldMkLst>
        <pc:spChg chg="mod">
          <ac:chgData name="Kayla Haack" userId="7ba2df9e-647b-4c15-8ccb-a8f2a4cce9ba" providerId="ADAL" clId="{C9463369-1C97-40D0-AB0D-25A7FAACE7EB}" dt="2023-01-12T22:15:10.134" v="1129" actId="14100"/>
          <ac:spMkLst>
            <pc:docMk/>
            <pc:sldMk cId="3109177443" sldId="274"/>
            <ac:spMk id="104" creationId="{00000000-0000-0000-0000-000000000000}"/>
          </ac:spMkLst>
        </pc:spChg>
        <pc:spChg chg="mod">
          <ac:chgData name="Kayla Haack" userId="7ba2df9e-647b-4c15-8ccb-a8f2a4cce9ba" providerId="ADAL" clId="{C9463369-1C97-40D0-AB0D-25A7FAACE7EB}" dt="2023-01-12T22:21:52.454" v="1941" actId="14100"/>
          <ac:spMkLst>
            <pc:docMk/>
            <pc:sldMk cId="3109177443" sldId="274"/>
            <ac:spMk id="105" creationId="{00000000-0000-0000-0000-000000000000}"/>
          </ac:spMkLst>
        </pc:spChg>
        <pc:picChg chg="add mod">
          <ac:chgData name="Kayla Haack" userId="7ba2df9e-647b-4c15-8ccb-a8f2a4cce9ba" providerId="ADAL" clId="{C9463369-1C97-40D0-AB0D-25A7FAACE7EB}" dt="2023-01-12T22:26:25.639" v="1978"/>
          <ac:picMkLst>
            <pc:docMk/>
            <pc:sldMk cId="3109177443" sldId="274"/>
            <ac:picMk id="2" creationId="{5E485B30-6193-C569-3F7B-300F91724E17}"/>
          </ac:picMkLst>
        </pc:picChg>
        <pc:picChg chg="del">
          <ac:chgData name="Kayla Haack" userId="7ba2df9e-647b-4c15-8ccb-a8f2a4cce9ba" providerId="ADAL" clId="{C9463369-1C97-40D0-AB0D-25A7FAACE7EB}" dt="2023-01-12T22:26:25.166" v="1977" actId="478"/>
          <ac:picMkLst>
            <pc:docMk/>
            <pc:sldMk cId="3109177443" sldId="274"/>
            <ac:picMk id="3" creationId="{29766467-6AC1-4677-0013-981EE4067186}"/>
          </ac:picMkLst>
        </pc:picChg>
        <pc:cxnChg chg="mod">
          <ac:chgData name="Kayla Haack" userId="7ba2df9e-647b-4c15-8ccb-a8f2a4cce9ba" providerId="ADAL" clId="{C9463369-1C97-40D0-AB0D-25A7FAACE7EB}" dt="2023-01-12T22:22:05.357" v="1942" actId="1076"/>
          <ac:cxnSpMkLst>
            <pc:docMk/>
            <pc:sldMk cId="3109177443" sldId="274"/>
            <ac:cxnSpMk id="106" creationId="{00000000-0000-0000-0000-000000000000}"/>
          </ac:cxnSpMkLst>
        </pc:cxnChg>
      </pc:sldChg>
      <pc:sldChg chg="modSp add mod">
        <pc:chgData name="Kayla Haack" userId="7ba2df9e-647b-4c15-8ccb-a8f2a4cce9ba" providerId="ADAL" clId="{C9463369-1C97-40D0-AB0D-25A7FAACE7EB}" dt="2023-01-12T22:46:24.500" v="4292" actId="1076"/>
        <pc:sldMkLst>
          <pc:docMk/>
          <pc:sldMk cId="3032932586" sldId="275"/>
        </pc:sldMkLst>
        <pc:spChg chg="mod">
          <ac:chgData name="Kayla Haack" userId="7ba2df9e-647b-4c15-8ccb-a8f2a4cce9ba" providerId="ADAL" clId="{C9463369-1C97-40D0-AB0D-25A7FAACE7EB}" dt="2023-01-12T22:46:24.500" v="4292" actId="1076"/>
          <ac:spMkLst>
            <pc:docMk/>
            <pc:sldMk cId="3032932586" sldId="275"/>
            <ac:spMk id="4" creationId="{CE3B23D1-1613-13E8-8744-C71F9F850257}"/>
          </ac:spMkLst>
        </pc:spChg>
        <pc:spChg chg="mod">
          <ac:chgData name="Kayla Haack" userId="7ba2df9e-647b-4c15-8ccb-a8f2a4cce9ba" providerId="ADAL" clId="{C9463369-1C97-40D0-AB0D-25A7FAACE7EB}" dt="2023-01-12T22:45:32.698" v="4290" actId="14100"/>
          <ac:spMkLst>
            <pc:docMk/>
            <pc:sldMk cId="3032932586" sldId="275"/>
            <ac:spMk id="132" creationId="{00000000-0000-0000-0000-000000000000}"/>
          </ac:spMkLst>
        </pc:spChg>
        <pc:spChg chg="mod">
          <ac:chgData name="Kayla Haack" userId="7ba2df9e-647b-4c15-8ccb-a8f2a4cce9ba" providerId="ADAL" clId="{C9463369-1C97-40D0-AB0D-25A7FAACE7EB}" dt="2023-01-12T22:33:37.276" v="2055"/>
          <ac:spMkLst>
            <pc:docMk/>
            <pc:sldMk cId="3032932586" sldId="275"/>
            <ac:spMk id="133" creationId="{00000000-0000-0000-0000-000000000000}"/>
          </ac:spMkLst>
        </pc:spChg>
        <pc:spChg chg="mod">
          <ac:chgData name="Kayla Haack" userId="7ba2df9e-647b-4c15-8ccb-a8f2a4cce9ba" providerId="ADAL" clId="{C9463369-1C97-40D0-AB0D-25A7FAACE7EB}" dt="2023-01-12T22:42:01.965" v="3665" actId="20577"/>
          <ac:spMkLst>
            <pc:docMk/>
            <pc:sldMk cId="3032932586" sldId="275"/>
            <ac:spMk id="134" creationId="{00000000-0000-0000-0000-000000000000}"/>
          </ac:spMkLst>
        </pc:spChg>
      </pc:sldChg>
      <pc:sldChg chg="modSp add mod">
        <pc:chgData name="Kayla Haack" userId="7ba2df9e-647b-4c15-8ccb-a8f2a4cce9ba" providerId="ADAL" clId="{C9463369-1C97-40D0-AB0D-25A7FAACE7EB}" dt="2023-01-12T22:55:25.374" v="4541" actId="20577"/>
        <pc:sldMkLst>
          <pc:docMk/>
          <pc:sldMk cId="2897313401" sldId="276"/>
        </pc:sldMkLst>
        <pc:spChg chg="mod">
          <ac:chgData name="Kayla Haack" userId="7ba2df9e-647b-4c15-8ccb-a8f2a4cce9ba" providerId="ADAL" clId="{C9463369-1C97-40D0-AB0D-25A7FAACE7EB}" dt="2023-01-12T22:55:25.374" v="4541" actId="20577"/>
          <ac:spMkLst>
            <pc:docMk/>
            <pc:sldMk cId="2897313401" sldId="276"/>
            <ac:spMk id="172" creationId="{00000000-0000-0000-0000-000000000000}"/>
          </ac:spMkLst>
        </pc:spChg>
      </pc:sldChg>
    </pc:docChg>
  </pc:docChgLst>
  <pc:docChgLst>
    <pc:chgData name="Sange Thungon" userId="S::sthungon@medcerts.com::dac29ab1-0309-4309-9d13-ef1fc85358e3" providerId="AD" clId="Web-{2D164AB8-EAED-703E-8698-256174A932E3}"/>
    <pc:docChg chg="modSld">
      <pc:chgData name="Sange Thungon" userId="S::sthungon@medcerts.com::dac29ab1-0309-4309-9d13-ef1fc85358e3" providerId="AD" clId="Web-{2D164AB8-EAED-703E-8698-256174A932E3}" dt="2022-05-02T22:24:50.099" v="5" actId="20577"/>
      <pc:docMkLst>
        <pc:docMk/>
      </pc:docMkLst>
      <pc:sldChg chg="modSp">
        <pc:chgData name="Sange Thungon" userId="S::sthungon@medcerts.com::dac29ab1-0309-4309-9d13-ef1fc85358e3" providerId="AD" clId="Web-{2D164AB8-EAED-703E-8698-256174A932E3}" dt="2022-05-02T22:24:50.099" v="5" actId="20577"/>
        <pc:sldMkLst>
          <pc:docMk/>
          <pc:sldMk cId="0" sldId="271"/>
        </pc:sldMkLst>
        <pc:spChg chg="mod">
          <ac:chgData name="Sange Thungon" userId="S::sthungon@medcerts.com::dac29ab1-0309-4309-9d13-ef1fc85358e3" providerId="AD" clId="Web-{2D164AB8-EAED-703E-8698-256174A932E3}" dt="2022-05-02T22:24:50.099" v="5" actId="20577"/>
          <ac:spMkLst>
            <pc:docMk/>
            <pc:sldMk cId="0" sldId="271"/>
            <ac:spMk id="200" creationId="{00000000-0000-0000-0000-000000000000}"/>
          </ac:spMkLst>
        </pc:spChg>
      </pc:sldChg>
    </pc:docChg>
  </pc:docChgLst>
  <pc:docChgLst>
    <pc:chgData name="Jennifer Virr" userId="S::jvirr@medcerts.com::1a3c7812-c420-4043-bfad-135f13e8a06c" providerId="AD" clId="Web-{9D33FA83-39CD-7C01-728E-829A128F0ED7}"/>
    <pc:docChg chg="modSld">
      <pc:chgData name="Jennifer Virr" userId="S::jvirr@medcerts.com::1a3c7812-c420-4043-bfad-135f13e8a06c" providerId="AD" clId="Web-{9D33FA83-39CD-7C01-728E-829A128F0ED7}" dt="2021-01-20T02:08:34.834" v="2" actId="20577"/>
      <pc:docMkLst>
        <pc:docMk/>
      </pc:docMkLst>
      <pc:sldChg chg="modSp">
        <pc:chgData name="Jennifer Virr" userId="S::jvirr@medcerts.com::1a3c7812-c420-4043-bfad-135f13e8a06c" providerId="AD" clId="Web-{9D33FA83-39CD-7C01-728E-829A128F0ED7}" dt="2021-01-20T02:08:34.834" v="2" actId="20577"/>
        <pc:sldMkLst>
          <pc:docMk/>
          <pc:sldMk cId="0" sldId="256"/>
        </pc:sldMkLst>
        <pc:spChg chg="mod">
          <ac:chgData name="Jennifer Virr" userId="S::jvirr@medcerts.com::1a3c7812-c420-4043-bfad-135f13e8a06c" providerId="AD" clId="Web-{9D33FA83-39CD-7C01-728E-829A128F0ED7}" dt="2021-01-20T02:08:34.834" v="2" actId="20577"/>
          <ac:spMkLst>
            <pc:docMk/>
            <pc:sldMk cId="0" sldId="256"/>
            <ac:spMk id="58" creationId="{00000000-0000-0000-0000-000000000000}"/>
          </ac:spMkLst>
        </pc:spChg>
      </pc:sldChg>
    </pc:docChg>
  </pc:docChgLst>
  <pc:docChgLst>
    <pc:chgData name="Fernando Samper" userId="S::fsamper@medcerts.com::50b746d7-b23f-4788-950e-45c82836b597" providerId="AD" clId="Web-{EC0FA4E2-5531-A00A-527A-80CB535B7056}"/>
    <pc:docChg chg="modSld">
      <pc:chgData name="Fernando Samper" userId="S::fsamper@medcerts.com::50b746d7-b23f-4788-950e-45c82836b597" providerId="AD" clId="Web-{EC0FA4E2-5531-A00A-527A-80CB535B7056}" dt="2020-04-08T00:05:52" v="1" actId="1076"/>
      <pc:docMkLst>
        <pc:docMk/>
      </pc:docMkLst>
      <pc:sldChg chg="modSp">
        <pc:chgData name="Fernando Samper" userId="S::fsamper@medcerts.com::50b746d7-b23f-4788-950e-45c82836b597" providerId="AD" clId="Web-{EC0FA4E2-5531-A00A-527A-80CB535B7056}" dt="2020-04-08T00:05:52" v="1" actId="1076"/>
        <pc:sldMkLst>
          <pc:docMk/>
          <pc:sldMk cId="0" sldId="261"/>
        </pc:sldMkLst>
        <pc:spChg chg="mod">
          <ac:chgData name="Fernando Samper" userId="S::fsamper@medcerts.com::50b746d7-b23f-4788-950e-45c82836b597" providerId="AD" clId="Web-{EC0FA4E2-5531-A00A-527A-80CB535B7056}" dt="2020-04-08T00:05:52" v="1" actId="1076"/>
          <ac:spMkLst>
            <pc:docMk/>
            <pc:sldMk cId="0" sldId="261"/>
            <ac:spMk id="105" creationId="{00000000-0000-0000-0000-000000000000}"/>
          </ac:spMkLst>
        </pc:spChg>
      </pc:sldChg>
    </pc:docChg>
  </pc:docChgLst>
  <pc:docChgLst>
    <pc:chgData name="Cynthia Short" userId="f45c4f0c-d04e-4c95-9e02-8ebf51a85906" providerId="ADAL" clId="{042C7F29-9682-46DB-9271-35F2BD989D96}"/>
    <pc:docChg chg="modSld">
      <pc:chgData name="Cynthia Short" userId="f45c4f0c-d04e-4c95-9e02-8ebf51a85906" providerId="ADAL" clId="{042C7F29-9682-46DB-9271-35F2BD989D96}" dt="2021-11-17T21:13:10.381" v="0" actId="22"/>
      <pc:docMkLst>
        <pc:docMk/>
      </pc:docMkLst>
      <pc:sldChg chg="addSp mod">
        <pc:chgData name="Cynthia Short" userId="f45c4f0c-d04e-4c95-9e02-8ebf51a85906" providerId="ADAL" clId="{042C7F29-9682-46DB-9271-35F2BD989D96}" dt="2021-11-17T21:13:10.381" v="0" actId="22"/>
        <pc:sldMkLst>
          <pc:docMk/>
          <pc:sldMk cId="0" sldId="261"/>
        </pc:sldMkLst>
        <pc:spChg chg="add">
          <ac:chgData name="Cynthia Short" userId="f45c4f0c-d04e-4c95-9e02-8ebf51a85906" providerId="ADAL" clId="{042C7F29-9682-46DB-9271-35F2BD989D96}" dt="2021-11-17T21:13:10.381" v="0" actId="22"/>
          <ac:spMkLst>
            <pc:docMk/>
            <pc:sldMk cId="0" sldId="261"/>
            <ac:spMk id="9" creationId="{49642103-AE80-4C07-BBFC-6D1E13B0640C}"/>
          </ac:spMkLst>
        </pc:spChg>
      </pc:sldChg>
    </pc:docChg>
  </pc:docChgLst>
  <pc:docChgLst>
    <pc:chgData name="Ingrid Sjostrand" userId="S::isjostrand@medcerts.com::a1a3a311-2fbe-4c22-848a-dd6bea9a5ca8" providerId="AD" clId="Web-{9D71F013-60D2-B462-4898-244DA5C5E00F}"/>
    <pc:docChg chg="delSld modSld">
      <pc:chgData name="Ingrid Sjostrand" userId="S::isjostrand@medcerts.com::a1a3a311-2fbe-4c22-848a-dd6bea9a5ca8" providerId="AD" clId="Web-{9D71F013-60D2-B462-4898-244DA5C5E00F}" dt="2023-01-13T16:52:35.017" v="7" actId="1076"/>
      <pc:docMkLst>
        <pc:docMk/>
      </pc:docMkLst>
      <pc:sldChg chg="modSp">
        <pc:chgData name="Ingrid Sjostrand" userId="S::isjostrand@medcerts.com::a1a3a311-2fbe-4c22-848a-dd6bea9a5ca8" providerId="AD" clId="Web-{9D71F013-60D2-B462-4898-244DA5C5E00F}" dt="2023-01-13T16:23:48.310" v="1" actId="20577"/>
        <pc:sldMkLst>
          <pc:docMk/>
          <pc:sldMk cId="0" sldId="256"/>
        </pc:sldMkLst>
        <pc:spChg chg="mod">
          <ac:chgData name="Ingrid Sjostrand" userId="S::isjostrand@medcerts.com::a1a3a311-2fbe-4c22-848a-dd6bea9a5ca8" providerId="AD" clId="Web-{9D71F013-60D2-B462-4898-244DA5C5E00F}" dt="2023-01-13T16:23:48.310" v="1" actId="20577"/>
          <ac:spMkLst>
            <pc:docMk/>
            <pc:sldMk cId="0" sldId="256"/>
            <ac:spMk id="58" creationId="{00000000-0000-0000-0000-000000000000}"/>
          </ac:spMkLst>
        </pc:spChg>
      </pc:sldChg>
      <pc:sldChg chg="del">
        <pc:chgData name="Ingrid Sjostrand" userId="S::isjostrand@medcerts.com::a1a3a311-2fbe-4c22-848a-dd6bea9a5ca8" providerId="AD" clId="Web-{9D71F013-60D2-B462-4898-244DA5C5E00F}" dt="2023-01-13T16:24:41.609" v="2"/>
        <pc:sldMkLst>
          <pc:docMk/>
          <pc:sldMk cId="0" sldId="257"/>
        </pc:sldMkLst>
      </pc:sldChg>
      <pc:sldChg chg="modSp">
        <pc:chgData name="Ingrid Sjostrand" userId="S::isjostrand@medcerts.com::a1a3a311-2fbe-4c22-848a-dd6bea9a5ca8" providerId="AD" clId="Web-{9D71F013-60D2-B462-4898-244DA5C5E00F}" dt="2023-01-13T16:51:44.735" v="3" actId="1076"/>
        <pc:sldMkLst>
          <pc:docMk/>
          <pc:sldMk cId="0" sldId="260"/>
        </pc:sldMkLst>
        <pc:spChg chg="mod">
          <ac:chgData name="Ingrid Sjostrand" userId="S::isjostrand@medcerts.com::a1a3a311-2fbe-4c22-848a-dd6bea9a5ca8" providerId="AD" clId="Web-{9D71F013-60D2-B462-4898-244DA5C5E00F}" dt="2023-01-13T16:51:44.735" v="3" actId="1076"/>
          <ac:spMkLst>
            <pc:docMk/>
            <pc:sldMk cId="0" sldId="260"/>
            <ac:spMk id="4" creationId="{CFDE186B-70D2-6447-A132-F868E77917A5}"/>
          </ac:spMkLst>
        </pc:spChg>
      </pc:sldChg>
      <pc:sldChg chg="modSp">
        <pc:chgData name="Ingrid Sjostrand" userId="S::isjostrand@medcerts.com::a1a3a311-2fbe-4c22-848a-dd6bea9a5ca8" providerId="AD" clId="Web-{9D71F013-60D2-B462-4898-244DA5C5E00F}" dt="2023-01-13T16:52:35.017" v="7" actId="1076"/>
        <pc:sldMkLst>
          <pc:docMk/>
          <pc:sldMk cId="3672570758" sldId="273"/>
        </pc:sldMkLst>
        <pc:spChg chg="mod">
          <ac:chgData name="Ingrid Sjostrand" userId="S::isjostrand@medcerts.com::a1a3a311-2fbe-4c22-848a-dd6bea9a5ca8" providerId="AD" clId="Web-{9D71F013-60D2-B462-4898-244DA5C5E00F}" dt="2023-01-13T16:52:35.017" v="7" actId="1076"/>
          <ac:spMkLst>
            <pc:docMk/>
            <pc:sldMk cId="3672570758" sldId="273"/>
            <ac:spMk id="143" creationId="{00000000-0000-0000-0000-000000000000}"/>
          </ac:spMkLst>
        </pc:spChg>
        <pc:spChg chg="mod">
          <ac:chgData name="Ingrid Sjostrand" userId="S::isjostrand@medcerts.com::a1a3a311-2fbe-4c22-848a-dd6bea9a5ca8" providerId="AD" clId="Web-{9D71F013-60D2-B462-4898-244DA5C5E00F}" dt="2023-01-13T16:52:27.892" v="6" actId="1076"/>
          <ac:spMkLst>
            <pc:docMk/>
            <pc:sldMk cId="3672570758" sldId="273"/>
            <ac:spMk id="144" creationId="{00000000-0000-0000-0000-000000000000}"/>
          </ac:spMkLst>
        </pc:spChg>
        <pc:cxnChg chg="mod">
          <ac:chgData name="Ingrid Sjostrand" userId="S::isjostrand@medcerts.com::a1a3a311-2fbe-4c22-848a-dd6bea9a5ca8" providerId="AD" clId="Web-{9D71F013-60D2-B462-4898-244DA5C5E00F}" dt="2023-01-13T16:52:22.783" v="5" actId="1076"/>
          <ac:cxnSpMkLst>
            <pc:docMk/>
            <pc:sldMk cId="3672570758" sldId="273"/>
            <ac:cxnSpMk id="145" creationId="{00000000-0000-0000-0000-000000000000}"/>
          </ac:cxnSpMkLst>
        </pc:cxnChg>
      </pc:sldChg>
    </pc:docChg>
  </pc:docChgLst>
  <pc:docChgLst>
    <pc:chgData name="Joshua Kautz" userId="S::jkautz@medcerts.com::77230d64-9379-41f2-b11b-9ed5cb815b57" providerId="AD" clId="Web-{7EEF9A8A-9921-15BD-F07D-6E11B5BCA93A}"/>
    <pc:docChg chg="modSld">
      <pc:chgData name="Joshua Kautz" userId="S::jkautz@medcerts.com::77230d64-9379-41f2-b11b-9ed5cb815b57" providerId="AD" clId="Web-{7EEF9A8A-9921-15BD-F07D-6E11B5BCA93A}" dt="2020-06-12T17:22:26.382" v="8" actId="20577"/>
      <pc:docMkLst>
        <pc:docMk/>
      </pc:docMkLst>
      <pc:sldChg chg="modSp">
        <pc:chgData name="Joshua Kautz" userId="S::jkautz@medcerts.com::77230d64-9379-41f2-b11b-9ed5cb815b57" providerId="AD" clId="Web-{7EEF9A8A-9921-15BD-F07D-6E11B5BCA93A}" dt="2020-06-12T17:22:26.382" v="8" actId="20577"/>
        <pc:sldMkLst>
          <pc:docMk/>
          <pc:sldMk cId="0" sldId="256"/>
        </pc:sldMkLst>
        <pc:spChg chg="mod">
          <ac:chgData name="Joshua Kautz" userId="S::jkautz@medcerts.com::77230d64-9379-41f2-b11b-9ed5cb815b57" providerId="AD" clId="Web-{7EEF9A8A-9921-15BD-F07D-6E11B5BCA93A}" dt="2020-06-12T17:22:26.382" v="8" actId="20577"/>
          <ac:spMkLst>
            <pc:docMk/>
            <pc:sldMk cId="0" sldId="256"/>
            <ac:spMk id="58" creationId="{00000000-0000-0000-0000-000000000000}"/>
          </ac:spMkLst>
        </pc:spChg>
      </pc:sldChg>
    </pc:docChg>
  </pc:docChgLst>
  <pc:docChgLst>
    <pc:chgData name="Kayla Haack" userId="S::khaack@medcerts.com::7ba2df9e-647b-4c15-8ccb-a8f2a4cce9ba" providerId="AD" clId="Web-{C116C0B9-6E91-5BD3-BCFA-8487688C023A}"/>
    <pc:docChg chg="modSld">
      <pc:chgData name="Kayla Haack" userId="S::khaack@medcerts.com::7ba2df9e-647b-4c15-8ccb-a8f2a4cce9ba" providerId="AD" clId="Web-{C116C0B9-6E91-5BD3-BCFA-8487688C023A}" dt="2023-01-12T19:42:16.682" v="2"/>
      <pc:docMkLst>
        <pc:docMk/>
      </pc:docMkLst>
      <pc:sldChg chg="modSp">
        <pc:chgData name="Kayla Haack" userId="S::khaack@medcerts.com::7ba2df9e-647b-4c15-8ccb-a8f2a4cce9ba" providerId="AD" clId="Web-{C116C0B9-6E91-5BD3-BCFA-8487688C023A}" dt="2023-01-12T19:42:16.682" v="2"/>
        <pc:sldMkLst>
          <pc:docMk/>
          <pc:sldMk cId="0" sldId="256"/>
        </pc:sldMkLst>
        <pc:spChg chg="mod">
          <ac:chgData name="Kayla Haack" userId="S::khaack@medcerts.com::7ba2df9e-647b-4c15-8ccb-a8f2a4cce9ba" providerId="AD" clId="Web-{C116C0B9-6E91-5BD3-BCFA-8487688C023A}" dt="2023-01-12T19:42:16.682" v="2"/>
          <ac:spMkLst>
            <pc:docMk/>
            <pc:sldMk cId="0" sldId="256"/>
            <ac:spMk id="5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0707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7bb9ece3e0_0_1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7bb9ece3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8ec6be728_0_4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8ec6be72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78ec6be728_0_49: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78ec6be72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01394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7bb9ece3e0_0_2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7bb9ece3e0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bb9ece3e0_0_3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bb9ece3e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7bb9ece3e0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7bb9ece3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35800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srcRect t="14927" b="14927"/>
          <a:stretch/>
        </p:blipFill>
        <p:spPr>
          <a:xfrm>
            <a:off x="0" y="0"/>
            <a:ext cx="7772400" cy="8178053"/>
          </a:xfrm>
          <a:prstGeom prst="rect">
            <a:avLst/>
          </a:prstGeom>
          <a:noFill/>
          <a:ln>
            <a:noFill/>
          </a:ln>
        </p:spPr>
      </p:pic>
      <p:sp>
        <p:nvSpPr>
          <p:cNvPr id="55" name="Google Shape;55;p13"/>
          <p:cNvSpPr/>
          <p:nvPr/>
        </p:nvSpPr>
        <p:spPr>
          <a:xfrm>
            <a:off x="-45600" y="-35947"/>
            <a:ext cx="7863600" cy="8214000"/>
          </a:xfrm>
          <a:prstGeom prst="rect">
            <a:avLst/>
          </a:prstGeom>
          <a:solidFill>
            <a:srgbClr val="1E2B64">
              <a:alpha val="8000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900" y="2556608"/>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5000" b="1" dirty="0">
                <a:solidFill>
                  <a:srgbClr val="FFFFFF"/>
                </a:solidFill>
                <a:latin typeface="Montserrat"/>
                <a:ea typeface="Montserrat"/>
                <a:cs typeface="Montserrat"/>
                <a:sym typeface="Montserrat"/>
              </a:rPr>
              <a:t>Medical Coding and Billing Professional</a:t>
            </a: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lt1"/>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indent="0" algn="r">
              <a:lnSpc>
                <a:spcPct val="115000"/>
              </a:lnSpc>
            </a:pPr>
            <a:r>
              <a:rPr lang="en" sz="1800" dirty="0">
                <a:solidFill>
                  <a:schemeClr val="dk1"/>
                </a:solidFill>
                <a:latin typeface="Montserrat"/>
                <a:ea typeface="Montserrat"/>
                <a:cs typeface="Montserrat"/>
                <a:sym typeface="Montserrat"/>
              </a:rPr>
              <a:t>Prepared For: </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Cost: $4000</a:t>
            </a:r>
            <a:endParaRPr sz="1800" dirty="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dirty="0">
                <a:solidFill>
                  <a:schemeClr val="dk1"/>
                </a:solidFill>
                <a:latin typeface="Montserrat"/>
                <a:ea typeface="Montserrat"/>
                <a:cs typeface="Montserrat"/>
                <a:sym typeface="Montserrat"/>
              </a:rPr>
              <a:t>Program Code: HI-5000</a:t>
            </a:r>
            <a:endParaRPr sz="1800" dirty="0">
              <a:solidFill>
                <a:schemeClr val="dk1"/>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DE25D17B-878D-BF52-3C21-59756B5FF8DA}"/>
              </a:ext>
            </a:extLst>
          </p:cNvPr>
          <p:cNvPicPr>
            <a:picLocks noChangeAspect="1"/>
          </p:cNvPicPr>
          <p:nvPr/>
        </p:nvPicPr>
        <p:blipFill>
          <a:blip r:embed="rId4"/>
          <a:stretch>
            <a:fillRect/>
          </a:stretch>
        </p:blipFill>
        <p:spPr>
          <a:xfrm>
            <a:off x="290508" y="501407"/>
            <a:ext cx="2662554" cy="72761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p:nvPr/>
        </p:nvSpPr>
        <p:spPr>
          <a:xfrm>
            <a:off x="208950" y="6310017"/>
            <a:ext cx="7298700" cy="2380584"/>
          </a:xfrm>
          <a:prstGeom prst="roundRect">
            <a:avLst>
              <a:gd name="adj" fmla="val 4055"/>
            </a:avLst>
          </a:prstGeom>
          <a:solidFill>
            <a:srgbClr val="ED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txBox="1">
            <a:spLocks noGrp="1"/>
          </p:cNvSpPr>
          <p:nvPr>
            <p:ph type="title"/>
          </p:nvPr>
        </p:nvSpPr>
        <p:spPr>
          <a:xfrm>
            <a:off x="318676"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34" name="Google Shape;134;p21"/>
          <p:cNvSpPr txBox="1">
            <a:spLocks noGrp="1"/>
          </p:cNvSpPr>
          <p:nvPr>
            <p:ph type="body" idx="1"/>
          </p:nvPr>
        </p:nvSpPr>
        <p:spPr>
          <a:xfrm>
            <a:off x="208950" y="1412725"/>
            <a:ext cx="7242600" cy="4861075"/>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dirty="0">
              <a:latin typeface="Montserrat"/>
              <a:ea typeface="Montserrat"/>
              <a:cs typeface="Montserrat"/>
              <a:sym typeface="Montserrat"/>
            </a:endParaRPr>
          </a:p>
        </p:txBody>
      </p:sp>
      <p:cxnSp>
        <p:nvCxnSpPr>
          <p:cNvPr id="135" name="Google Shape;135;p21"/>
          <p:cNvCxnSpPr/>
          <p:nvPr/>
        </p:nvCxnSpPr>
        <p:spPr>
          <a:xfrm>
            <a:off x="320850" y="1412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37" name="Google Shape;13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C674C722-4128-A654-A9A7-ADC58CB4F706}"/>
              </a:ext>
            </a:extLst>
          </p:cNvPr>
          <p:cNvPicPr>
            <a:picLocks noChangeAspect="1"/>
          </p:cNvPicPr>
          <p:nvPr/>
        </p:nvPicPr>
        <p:blipFill>
          <a:blip r:embed="rId3"/>
          <a:stretch>
            <a:fillRect/>
          </a:stretch>
        </p:blipFill>
        <p:spPr>
          <a:xfrm>
            <a:off x="506250" y="9177975"/>
            <a:ext cx="1639178" cy="457200"/>
          </a:xfrm>
          <a:prstGeom prst="rect">
            <a:avLst/>
          </a:prstGeom>
        </p:spPr>
      </p:pic>
      <p:sp>
        <p:nvSpPr>
          <p:cNvPr id="4" name="TextBox 3">
            <a:extLst>
              <a:ext uri="{FF2B5EF4-FFF2-40B4-BE49-F238E27FC236}">
                <a16:creationId xmlns:a16="http://schemas.microsoft.com/office/drawing/2014/main" id="{CE3B23D1-1613-13E8-8744-C71F9F850257}"/>
              </a:ext>
            </a:extLst>
          </p:cNvPr>
          <p:cNvSpPr txBox="1"/>
          <p:nvPr/>
        </p:nvSpPr>
        <p:spPr>
          <a:xfrm>
            <a:off x="320850" y="6495087"/>
            <a:ext cx="7130700" cy="2228623"/>
          </a:xfrm>
          <a:prstGeom prst="rect">
            <a:avLst/>
          </a:prstGeom>
          <a:noFill/>
        </p:spPr>
        <p:txBody>
          <a:bodyPr wrap="square" rtlCol="0">
            <a:spAutoFit/>
          </a:bodyPr>
          <a:lstStyle/>
          <a:p>
            <a:pPr marL="0" lvl="0" indent="0" algn="l" rtl="0">
              <a:lnSpc>
                <a:spcPct val="113000"/>
              </a:lnSpc>
              <a:spcBef>
                <a:spcPts val="1200"/>
              </a:spcBef>
              <a:spcAft>
                <a:spcPts val="0"/>
              </a:spcAft>
              <a:buNone/>
            </a:pPr>
            <a:r>
              <a:rPr lang="en-US" b="1" dirty="0">
                <a:solidFill>
                  <a:srgbClr val="465CA9"/>
                </a:solidFill>
                <a:latin typeface="Montserrat"/>
                <a:ea typeface="Montserrat"/>
                <a:cs typeface="Montserrat"/>
                <a:sym typeface="Montserrat"/>
              </a:rPr>
              <a:t>Course Objectives:</a:t>
            </a:r>
            <a:endParaRPr lang="en-US" sz="1600" b="1" dirty="0">
              <a:solidFill>
                <a:srgbClr val="465CA9"/>
              </a:solidFill>
              <a:latin typeface="Montserrat"/>
              <a:ea typeface="Montserrat"/>
              <a:cs typeface="Montserrat"/>
              <a:sym typeface="Montserrat"/>
            </a:endParaRPr>
          </a:p>
          <a:p>
            <a:pPr marL="457200" lvl="0" indent="-298450" algn="l" rtl="0">
              <a:spcBef>
                <a:spcPts val="1200"/>
              </a:spcBef>
              <a:spcAft>
                <a:spcPts val="0"/>
              </a:spcAft>
              <a:buSzPts val="1100"/>
              <a:buFont typeface="Montserrat"/>
              <a:buChar char="●"/>
            </a:pPr>
            <a:r>
              <a:rPr lang="en-US" sz="1100" dirty="0">
                <a:latin typeface="Montserrat"/>
                <a:ea typeface="Montserrat"/>
                <a:cs typeface="Montserrat"/>
                <a:sym typeface="Montserrat"/>
              </a:rPr>
              <a:t>Recognize the structure and function of the 11 body systems and their organs</a:t>
            </a:r>
            <a:br>
              <a:rPr lang="en-US" sz="1100" dirty="0">
                <a:latin typeface="Montserrat"/>
                <a:ea typeface="Montserrat"/>
                <a:cs typeface="Montserrat"/>
                <a:sym typeface="Montserrat"/>
              </a:rPr>
            </a:br>
            <a:endParaRPr lang="en-US"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Understand the medical language that is used to describe those systems</a:t>
            </a:r>
            <a:br>
              <a:rPr lang="en-US" sz="1100" dirty="0">
                <a:latin typeface="Montserrat"/>
                <a:ea typeface="Montserrat"/>
                <a:cs typeface="Montserrat"/>
                <a:sym typeface="Montserrat"/>
              </a:rPr>
            </a:br>
            <a:endParaRPr lang="en-US"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Analyze and understand medical terms by breaking down their word components</a:t>
            </a:r>
            <a:br>
              <a:rPr lang="en-US" sz="1100" dirty="0">
                <a:latin typeface="Montserrat"/>
                <a:ea typeface="Montserrat"/>
                <a:cs typeface="Montserrat"/>
                <a:sym typeface="Montserrat"/>
              </a:rPr>
            </a:br>
            <a:endParaRPr lang="en-US"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Appreciate the major diseases and conditions related to the human body</a:t>
            </a:r>
            <a:br>
              <a:rPr lang="en-US" sz="1100" dirty="0">
                <a:latin typeface="Montserrat"/>
                <a:ea typeface="Montserrat"/>
                <a:cs typeface="Montserrat"/>
                <a:sym typeface="Montserrat"/>
              </a:rPr>
            </a:br>
            <a:endParaRPr lang="en-US"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Apply your knowledge within the healthcare setting</a:t>
            </a: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1"/>
          <p:cNvSpPr/>
          <p:nvPr/>
        </p:nvSpPr>
        <p:spPr>
          <a:xfrm>
            <a:off x="208950" y="6033619"/>
            <a:ext cx="7298700" cy="2625874"/>
          </a:xfrm>
          <a:prstGeom prst="roundRect">
            <a:avLst>
              <a:gd name="adj" fmla="val 4055"/>
            </a:avLst>
          </a:prstGeom>
          <a:solidFill>
            <a:srgbClr val="ED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1"/>
          <p:cNvSpPr txBox="1">
            <a:spLocks noGrp="1"/>
          </p:cNvSpPr>
          <p:nvPr>
            <p:ph type="title"/>
          </p:nvPr>
        </p:nvSpPr>
        <p:spPr>
          <a:xfrm>
            <a:off x="264950" y="349124"/>
            <a:ext cx="7242600" cy="9270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latin typeface="Montserrat"/>
                <a:ea typeface="Montserrat"/>
                <a:cs typeface="Montserrat"/>
                <a:sym typeface="Montserrat"/>
              </a:rPr>
              <a:t>HI-1015: Insurance and Billing, and Coding Essentials​</a:t>
            </a:r>
            <a:endParaRPr b="1" dirty="0">
              <a:latin typeface="Montserrat"/>
              <a:ea typeface="Montserrat"/>
              <a:cs typeface="Montserrat"/>
              <a:sym typeface="Montserrat"/>
            </a:endParaRPr>
          </a:p>
        </p:txBody>
      </p:sp>
      <p:sp>
        <p:nvSpPr>
          <p:cNvPr id="134" name="Google Shape;134;p21"/>
          <p:cNvSpPr txBox="1">
            <a:spLocks noGrp="1"/>
          </p:cNvSpPr>
          <p:nvPr>
            <p:ph type="body" idx="1"/>
          </p:nvPr>
        </p:nvSpPr>
        <p:spPr>
          <a:xfrm>
            <a:off x="208950" y="1412726"/>
            <a:ext cx="7242600" cy="2625874"/>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US" sz="1100" dirty="0">
                <a:latin typeface="Montserrat"/>
                <a:ea typeface="Montserrat"/>
                <a:cs typeface="Montserrat"/>
                <a:sym typeface="Montserrat"/>
              </a:rPr>
              <a:t>This is a comprehensive course with insight and focus on the rose of the Insurance Billing Specialist. The course provides foundational knowledge required of an administrative allied healthcare professional. Emphasis is placed on the revenue cycle and basic insurance terminology. This includes topics related to HIPAA and HITECH law and regulations, patient financial responsibility, insurance verification, government and commercial insurance plans, diagnosis coding using ICD-10-CM, procedure coding using CPT and HCPCS, modifiers, and the encounter form. CMS-1500 and HIPAA 837P claim formats, payment processing, claim follow up, and collections are also addressed. </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dirty="0">
                <a:latin typeface="Montserrat"/>
                <a:ea typeface="Montserrat"/>
                <a:cs typeface="Montserrat"/>
                <a:sym typeface="Montserrat"/>
              </a:rPr>
              <a:t>In this course, students are exposed to a variety of eLearning elements that allow hands-on interaction with the screen for an engaging education. In addition to video-based instruction that provides foundational knowledge, a variety of other learning methods are utilized for engagement, entertainment, and inspiration throughout the training. These include interactive skill activities, game-based learning, and an immersive environment for critical thinking skills and hands-on interaction, providing the student opportunities to process claims, a key skill required of the successful Insurance Billing Specialist. </a:t>
            </a:r>
            <a:endParaRPr sz="1100" dirty="0">
              <a:latin typeface="Montserrat"/>
              <a:ea typeface="Montserrat"/>
              <a:cs typeface="Montserrat"/>
              <a:sym typeface="Montserrat"/>
            </a:endParaRPr>
          </a:p>
        </p:txBody>
      </p:sp>
      <p:cxnSp>
        <p:nvCxnSpPr>
          <p:cNvPr id="135" name="Google Shape;135;p21"/>
          <p:cNvCxnSpPr/>
          <p:nvPr/>
        </p:nvCxnSpPr>
        <p:spPr>
          <a:xfrm>
            <a:off x="88036" y="1412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37" name="Google Shape;13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C674C722-4128-A654-A9A7-ADC58CB4F706}"/>
              </a:ext>
            </a:extLst>
          </p:cNvPr>
          <p:cNvPicPr>
            <a:picLocks noChangeAspect="1"/>
          </p:cNvPicPr>
          <p:nvPr/>
        </p:nvPicPr>
        <p:blipFill>
          <a:blip r:embed="rId3"/>
          <a:stretch>
            <a:fillRect/>
          </a:stretch>
        </p:blipFill>
        <p:spPr>
          <a:xfrm>
            <a:off x="506250" y="9177975"/>
            <a:ext cx="1639178" cy="457200"/>
          </a:xfrm>
          <a:prstGeom prst="rect">
            <a:avLst/>
          </a:prstGeom>
        </p:spPr>
      </p:pic>
      <p:sp>
        <p:nvSpPr>
          <p:cNvPr id="4" name="TextBox 3">
            <a:extLst>
              <a:ext uri="{FF2B5EF4-FFF2-40B4-BE49-F238E27FC236}">
                <a16:creationId xmlns:a16="http://schemas.microsoft.com/office/drawing/2014/main" id="{CE3B23D1-1613-13E8-8744-C71F9F850257}"/>
              </a:ext>
            </a:extLst>
          </p:cNvPr>
          <p:cNvSpPr txBox="1"/>
          <p:nvPr/>
        </p:nvSpPr>
        <p:spPr>
          <a:xfrm>
            <a:off x="320850" y="6181892"/>
            <a:ext cx="7130700" cy="2477601"/>
          </a:xfrm>
          <a:prstGeom prst="rect">
            <a:avLst/>
          </a:prstGeom>
          <a:noFill/>
        </p:spPr>
        <p:txBody>
          <a:bodyPr wrap="square" rtlCol="0">
            <a:spAutoFit/>
          </a:bodyPr>
          <a:lstStyle/>
          <a:p>
            <a:pPr marL="0" lvl="0" indent="0" algn="l" rtl="0">
              <a:spcBef>
                <a:spcPts val="1200"/>
              </a:spcBef>
              <a:spcAft>
                <a:spcPts val="0"/>
              </a:spcAft>
              <a:buNone/>
            </a:pPr>
            <a:r>
              <a:rPr lang="en-US" b="1" dirty="0">
                <a:solidFill>
                  <a:srgbClr val="465CA9"/>
                </a:solidFill>
                <a:latin typeface="Montserrat"/>
                <a:ea typeface="Montserrat"/>
                <a:cs typeface="Montserrat"/>
                <a:sym typeface="Montserrat"/>
              </a:rPr>
              <a:t>Course Objectives:</a:t>
            </a:r>
            <a:endParaRPr lang="en-US" sz="1600" b="1" dirty="0">
              <a:solidFill>
                <a:srgbClr val="465CA9"/>
              </a:solidFill>
              <a:latin typeface="Montserrat"/>
              <a:ea typeface="Montserrat"/>
              <a:cs typeface="Montserrat"/>
              <a:sym typeface="Montserrat"/>
            </a:endParaRPr>
          </a:p>
          <a:p>
            <a:pPr marL="457200" lvl="0" indent="-298450" algn="l" rtl="0">
              <a:spcBef>
                <a:spcPts val="1200"/>
              </a:spcBef>
              <a:spcAft>
                <a:spcPts val="0"/>
              </a:spcAft>
              <a:buSzPts val="1100"/>
              <a:buFont typeface="Montserrat"/>
              <a:buChar char="●"/>
            </a:pPr>
            <a:r>
              <a:rPr lang="en-US" sz="1100" dirty="0">
                <a:latin typeface="Montserrat"/>
                <a:ea typeface="Montserrat"/>
                <a:cs typeface="Montserrat"/>
                <a:sym typeface="Montserrat"/>
              </a:rPr>
              <a:t>Describe the phases of the revenue cycle and gain an understanding of basic insurance terminology</a:t>
            </a:r>
          </a:p>
          <a:p>
            <a:pPr marL="457200" lvl="0" indent="-298450" algn="l" rtl="0">
              <a:spcBef>
                <a:spcPts val="1200"/>
              </a:spcBef>
              <a:spcAft>
                <a:spcPts val="0"/>
              </a:spcAft>
              <a:buSzPts val="1100"/>
              <a:buFont typeface="Montserrat"/>
              <a:buChar char="●"/>
            </a:pPr>
            <a:r>
              <a:rPr lang="en-US" sz="1100" dirty="0">
                <a:latin typeface="Montserrat"/>
                <a:ea typeface="Montserrat"/>
                <a:cs typeface="Montserrat"/>
                <a:sym typeface="Montserrat"/>
              </a:rPr>
              <a:t>Demonstrate knowledge of confidentiality and billing laws, regulations, and standards</a:t>
            </a:r>
          </a:p>
          <a:p>
            <a:pPr marL="457200" lvl="0" indent="-298450" algn="l" rtl="0">
              <a:spcBef>
                <a:spcPts val="1200"/>
              </a:spcBef>
              <a:spcAft>
                <a:spcPts val="0"/>
              </a:spcAft>
              <a:buSzPts val="1100"/>
              <a:buFont typeface="Montserrat"/>
              <a:buChar char="●"/>
            </a:pPr>
            <a:r>
              <a:rPr lang="en-US" sz="1100" dirty="0">
                <a:latin typeface="Montserrat"/>
                <a:ea typeface="Montserrat"/>
                <a:cs typeface="Montserrat"/>
                <a:sym typeface="Montserrat"/>
              </a:rPr>
              <a:t>Explain verification of patient financial responsibility and insurance information</a:t>
            </a:r>
          </a:p>
          <a:p>
            <a:pPr marL="457200" lvl="0" indent="-298450" algn="l" rtl="0">
              <a:spcBef>
                <a:spcPts val="1200"/>
              </a:spcBef>
              <a:spcAft>
                <a:spcPts val="0"/>
              </a:spcAft>
              <a:buSzPts val="1100"/>
              <a:buFont typeface="Montserrat"/>
              <a:buChar char="●"/>
            </a:pPr>
            <a:r>
              <a:rPr lang="en-US" sz="1100" dirty="0">
                <a:latin typeface="Montserrat"/>
                <a:ea typeface="Montserrat"/>
                <a:cs typeface="Montserrat"/>
                <a:sym typeface="Montserrat"/>
              </a:rPr>
              <a:t>Differentiate government and commercial insurance plans and determine which is primary</a:t>
            </a:r>
          </a:p>
          <a:p>
            <a:pPr marL="457200" lvl="0" indent="-298450" algn="l" rtl="0">
              <a:spcBef>
                <a:spcPts val="1200"/>
              </a:spcBef>
              <a:spcAft>
                <a:spcPts val="0"/>
              </a:spcAft>
              <a:buSzPts val="1100"/>
              <a:buFont typeface="Montserrat"/>
              <a:buChar char="●"/>
            </a:pPr>
            <a:r>
              <a:rPr lang="en-US" sz="1100" dirty="0">
                <a:latin typeface="Montserrat"/>
                <a:ea typeface="Montserrat"/>
                <a:cs typeface="Montserrat"/>
                <a:sym typeface="Montserrat"/>
              </a:rPr>
              <a:t>Apply ICD-10-CM, CPT, and HCPCS codes and modifiers based on coding guidelines</a:t>
            </a:r>
            <a:br>
              <a:rPr lang="en-US" sz="1100" dirty="0">
                <a:latin typeface="Montserrat"/>
                <a:ea typeface="Montserrat"/>
                <a:cs typeface="Montserrat"/>
                <a:sym typeface="Montserrat"/>
              </a:rPr>
            </a:br>
            <a:r>
              <a:rPr lang="en-US" sz="1100" dirty="0">
                <a:latin typeface="Montserrat"/>
                <a:ea typeface="Montserrat"/>
                <a:cs typeface="Montserrat"/>
                <a:sym typeface="Montserrat"/>
              </a:rPr>
              <a:t>Discuss capture of information and complete CMS-1500 or HIPAA 837P claims</a:t>
            </a:r>
          </a:p>
          <a:p>
            <a:endParaRPr lang="en-US" dirty="0"/>
          </a:p>
        </p:txBody>
      </p:sp>
    </p:spTree>
    <p:extLst>
      <p:ext uri="{BB962C8B-B14F-4D97-AF65-F5344CB8AC3E}">
        <p14:creationId xmlns:p14="http://schemas.microsoft.com/office/powerpoint/2010/main" val="3032932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2"/>
          <p:cNvSpPr/>
          <p:nvPr/>
        </p:nvSpPr>
        <p:spPr>
          <a:xfrm>
            <a:off x="264900" y="5209617"/>
            <a:ext cx="7242600" cy="3328326"/>
          </a:xfrm>
          <a:prstGeom prst="roundRect">
            <a:avLst>
              <a:gd name="adj" fmla="val 4055"/>
            </a:avLst>
          </a:prstGeom>
          <a:solidFill>
            <a:srgbClr val="ED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2"/>
          <p:cNvSpPr txBox="1">
            <a:spLocks noGrp="1"/>
          </p:cNvSpPr>
          <p:nvPr>
            <p:ph type="body" idx="1"/>
          </p:nvPr>
        </p:nvSpPr>
        <p:spPr>
          <a:xfrm>
            <a:off x="208950" y="1021150"/>
            <a:ext cx="7242600" cy="4060975"/>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Medical Coding is a comprehensive course that provides the opportunity to gain expertise in reviewing documentation and assigning medical codes for diagnoses, procedures, and services performed by physicians and other qualified healthcare providers in the office or facility setting. Using CPT, ICD, and HCPCS manuals as resources, codes will be assigned across a wide range of services, including evaluation and management, anesthesia, surgery, radiology, pathology, and medicine. The course will cover coding guidelines, regulations, compliance and reimbursement to include medical necessity, insurance payers and claims, correct coding, and charges related to code assignment.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Students are exposed to a variety of eLearning elements that allow for hands-on interaction with the screen for an engaging learning experience. In addition to video-based instruction and simulation, a variety of other learning methods are utilized for engagement, entertainment, and inspiration throughout training.</a:t>
            </a:r>
            <a:endParaRPr sz="1100" dirty="0">
              <a:latin typeface="Montserrat"/>
              <a:ea typeface="Montserrat"/>
              <a:cs typeface="Montserrat"/>
              <a:sym typeface="Montserrat"/>
            </a:endParaRPr>
          </a:p>
        </p:txBody>
      </p:sp>
      <p:sp>
        <p:nvSpPr>
          <p:cNvPr id="145" name="Google Shape;145;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HI-1051: Medical Coding</a:t>
            </a:r>
            <a:endParaRPr b="1">
              <a:latin typeface="Montserrat"/>
              <a:ea typeface="Montserrat"/>
              <a:cs typeface="Montserrat"/>
              <a:sym typeface="Montserrat"/>
            </a:endParaRPr>
          </a:p>
        </p:txBody>
      </p:sp>
      <p:cxnSp>
        <p:nvCxnSpPr>
          <p:cNvPr id="146" name="Google Shape;146;p22"/>
          <p:cNvCxnSpPr/>
          <p:nvPr/>
        </p:nvCxnSpPr>
        <p:spPr>
          <a:xfrm>
            <a:off x="320850" y="1021150"/>
            <a:ext cx="7130700" cy="0"/>
          </a:xfrm>
          <a:prstGeom prst="straightConnector1">
            <a:avLst/>
          </a:prstGeom>
          <a:noFill/>
          <a:ln w="28575" cap="flat" cmpd="sng">
            <a:solidFill>
              <a:srgbClr val="465CA9"/>
            </a:solidFill>
            <a:prstDash val="solid"/>
            <a:round/>
            <a:headEnd type="none" w="med" len="med"/>
            <a:tailEnd type="none" w="med" len="med"/>
          </a:ln>
        </p:spPr>
      </p:cxnSp>
      <p:sp>
        <p:nvSpPr>
          <p:cNvPr id="148" name="Google Shape;148;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1B82B7CC-0264-40D4-AE11-67FD4ED273E9}"/>
              </a:ext>
            </a:extLst>
          </p:cNvPr>
          <p:cNvPicPr>
            <a:picLocks noChangeAspect="1"/>
          </p:cNvPicPr>
          <p:nvPr/>
        </p:nvPicPr>
        <p:blipFill>
          <a:blip r:embed="rId3"/>
          <a:stretch>
            <a:fillRect/>
          </a:stretch>
        </p:blipFill>
        <p:spPr>
          <a:xfrm>
            <a:off x="506250" y="9177975"/>
            <a:ext cx="1639178" cy="457200"/>
          </a:xfrm>
          <a:prstGeom prst="rect">
            <a:avLst/>
          </a:prstGeom>
        </p:spPr>
      </p:pic>
      <p:sp>
        <p:nvSpPr>
          <p:cNvPr id="4" name="TextBox 3">
            <a:extLst>
              <a:ext uri="{FF2B5EF4-FFF2-40B4-BE49-F238E27FC236}">
                <a16:creationId xmlns:a16="http://schemas.microsoft.com/office/drawing/2014/main" id="{881054EC-4EFA-D025-FC03-7E1B02968906}"/>
              </a:ext>
            </a:extLst>
          </p:cNvPr>
          <p:cNvSpPr txBox="1"/>
          <p:nvPr/>
        </p:nvSpPr>
        <p:spPr>
          <a:xfrm>
            <a:off x="413550" y="5396842"/>
            <a:ext cx="6945300" cy="3028842"/>
          </a:xfrm>
          <a:prstGeom prst="rect">
            <a:avLst/>
          </a:prstGeom>
          <a:noFill/>
        </p:spPr>
        <p:txBody>
          <a:bodyPr wrap="square" rtlCol="0">
            <a:spAutoFit/>
          </a:bodyPr>
          <a:lstStyle/>
          <a:p>
            <a:pPr marL="0" lvl="0" indent="0" algn="l" rtl="0">
              <a:lnSpc>
                <a:spcPct val="113000"/>
              </a:lnSpc>
              <a:spcBef>
                <a:spcPts val="1200"/>
              </a:spcBef>
              <a:spcAft>
                <a:spcPts val="0"/>
              </a:spcAft>
              <a:buNone/>
            </a:pPr>
            <a:r>
              <a:rPr lang="en-US" b="1" dirty="0">
                <a:solidFill>
                  <a:srgbClr val="465CA9"/>
                </a:solidFill>
                <a:latin typeface="Montserrat"/>
                <a:ea typeface="Montserrat"/>
                <a:cs typeface="Montserrat"/>
                <a:sym typeface="Montserrat"/>
              </a:rPr>
              <a:t>Course Objectives:</a:t>
            </a:r>
            <a:endParaRPr lang="en-US" sz="1600" b="1" dirty="0">
              <a:solidFill>
                <a:srgbClr val="465CA9"/>
              </a:solidFill>
              <a:latin typeface="Montserrat"/>
              <a:ea typeface="Montserrat"/>
              <a:cs typeface="Montserrat"/>
              <a:sym typeface="Montserrat"/>
            </a:endParaRPr>
          </a:p>
          <a:p>
            <a:pPr marL="457200" lvl="0" indent="-298450" algn="l" rtl="0">
              <a:spcBef>
                <a:spcPts val="1200"/>
              </a:spcBef>
              <a:spcAft>
                <a:spcPts val="0"/>
              </a:spcAft>
              <a:buSzPts val="1100"/>
              <a:buFont typeface="Montserrat"/>
              <a:buChar char="●"/>
            </a:pPr>
            <a:r>
              <a:rPr lang="en-US" sz="1100" dirty="0">
                <a:latin typeface="Montserrat"/>
                <a:ea typeface="Montserrat"/>
                <a:cs typeface="Montserrat"/>
                <a:sym typeface="Montserrat"/>
              </a:rPr>
              <a:t>Appreciate the contribution of anatomy and medical terminology in the role of outpatient medical coding</a:t>
            </a:r>
            <a:br>
              <a:rPr lang="en-US" sz="1100" dirty="0">
                <a:latin typeface="Montserrat"/>
                <a:ea typeface="Montserrat"/>
                <a:cs typeface="Montserrat"/>
                <a:sym typeface="Montserrat"/>
              </a:rPr>
            </a:br>
            <a:endParaRPr lang="en-US"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Understand the use of medical documentation, medical records, and healthcare information for coding accuracy</a:t>
            </a:r>
            <a:br>
              <a:rPr lang="en-US" sz="1100" dirty="0">
                <a:latin typeface="Montserrat"/>
                <a:ea typeface="Montserrat"/>
                <a:cs typeface="Montserrat"/>
                <a:sym typeface="Montserrat"/>
              </a:rPr>
            </a:br>
            <a:endParaRPr lang="en-US"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Utilized characteristics of ICD-10-CM and follow appropriate medical coding conventions and guidelines to select codes for diagnoses, signs, and symptoms</a:t>
            </a:r>
            <a:br>
              <a:rPr lang="en-US" sz="1100" dirty="0">
                <a:latin typeface="Montserrat"/>
                <a:ea typeface="Montserrat"/>
                <a:cs typeface="Montserrat"/>
                <a:sym typeface="Montserrat"/>
              </a:rPr>
            </a:br>
            <a:endParaRPr lang="en-US"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Demonstrate the ability to code services, procedures, and supplies using CPT/HCPCS codes following documentation guidelines by applying coding terminology</a:t>
            </a:r>
            <a:br>
              <a:rPr lang="en-US" sz="1100" dirty="0">
                <a:latin typeface="Montserrat"/>
                <a:ea typeface="Montserrat"/>
                <a:cs typeface="Montserrat"/>
                <a:sym typeface="Montserrat"/>
              </a:rPr>
            </a:br>
            <a:endParaRPr lang="en-US" sz="1100" dirty="0">
              <a:latin typeface="Montserrat"/>
              <a:ea typeface="Montserrat"/>
              <a:cs typeface="Montserrat"/>
              <a:sym typeface="Montserrat"/>
            </a:endParaRP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Gain an understanding of the standards of ethical coding, legal compliance and HIPAA as applicable to medical record abstracting to achieve coding quality for accurate reimbursement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3"/>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55" name="Google Shape;155;p23"/>
          <p:cNvSpPr/>
          <p:nvPr/>
        </p:nvSpPr>
        <p:spPr>
          <a:xfrm>
            <a:off x="-75" y="-35925"/>
            <a:ext cx="7772400" cy="10094400"/>
          </a:xfrm>
          <a:prstGeom prst="rect">
            <a:avLst/>
          </a:prstGeom>
          <a:solidFill>
            <a:srgbClr val="1E2B64">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3"/>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Eligible Program Certifications</a:t>
            </a:r>
            <a:endParaRPr sz="4800" b="1" dirty="0">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38C16AEE-593F-5B88-DB8D-F3D10B1B5128}"/>
              </a:ext>
            </a:extLst>
          </p:cNvPr>
          <p:cNvPicPr>
            <a:picLocks noChangeAspect="1"/>
          </p:cNvPicPr>
          <p:nvPr/>
        </p:nvPicPr>
        <p:blipFill>
          <a:blip r:embed="rId4"/>
          <a:stretch>
            <a:fillRect/>
          </a:stretch>
        </p:blipFill>
        <p:spPr>
          <a:xfrm>
            <a:off x="457717" y="9124081"/>
            <a:ext cx="1956432" cy="5311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latin typeface="Montserrat"/>
                <a:ea typeface="Montserrat"/>
                <a:cs typeface="Montserrat"/>
                <a:sym typeface="Montserrat"/>
              </a:rPr>
              <a:t>Certification Exam Preparation Assessments</a:t>
            </a:r>
            <a:endParaRPr sz="2500" b="1">
              <a:latin typeface="Montserrat"/>
              <a:ea typeface="Montserrat"/>
              <a:cs typeface="Montserrat"/>
              <a:sym typeface="Montserrat"/>
            </a:endParaRPr>
          </a:p>
        </p:txBody>
      </p:sp>
      <p:sp>
        <p:nvSpPr>
          <p:cNvPr id="163" name="Google Shape;163;p24"/>
          <p:cNvSpPr txBox="1">
            <a:spLocks noGrp="1"/>
          </p:cNvSpPr>
          <p:nvPr>
            <p:ph type="body" idx="1"/>
          </p:nvPr>
        </p:nvSpPr>
        <p:spPr>
          <a:xfrm>
            <a:off x="320849" y="1420896"/>
            <a:ext cx="7130699"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This program contains six focused assessments that are each designed to measure competencies related to the target certification exams throughout the program. These assessments will highlight areas of strength and weakness, and based on the severity of any weaknesses found, remediation or additional support may be provided by the Student Success team. A culminating “Final Assessment” gauges mastery of all course topics and learning objectives as defined by the exam blueprint for the CPC and CCS-P certification exams.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p:txBody>
      </p:sp>
      <p:cxnSp>
        <p:nvCxnSpPr>
          <p:cNvPr id="164" name="Google Shape;164;p24"/>
          <p:cNvCxnSpPr/>
          <p:nvPr/>
        </p:nvCxnSpPr>
        <p:spPr>
          <a:xfrm>
            <a:off x="320850" y="1297225"/>
            <a:ext cx="7130700" cy="0"/>
          </a:xfrm>
          <a:prstGeom prst="straightConnector1">
            <a:avLst/>
          </a:prstGeom>
          <a:noFill/>
          <a:ln w="28575" cap="flat" cmpd="sng">
            <a:solidFill>
              <a:srgbClr val="465CA9"/>
            </a:solidFill>
            <a:prstDash val="solid"/>
            <a:round/>
            <a:headEnd type="none" w="med" len="med"/>
            <a:tailEnd type="none" w="med" len="med"/>
          </a:ln>
        </p:spPr>
      </p:cxnSp>
      <p:sp>
        <p:nvSpPr>
          <p:cNvPr id="166" name="Google Shape;166;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7" name="Google Shape;167;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14</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A9598329-32A8-069B-421A-B36B418232C9}"/>
              </a:ext>
            </a:extLst>
          </p:cNvPr>
          <p:cNvPicPr>
            <a:picLocks noChangeAspect="1"/>
          </p:cNvPicPr>
          <p:nvPr/>
        </p:nvPicPr>
        <p:blipFill>
          <a:blip r:embed="rId3"/>
          <a:stretch>
            <a:fillRect/>
          </a:stretch>
        </p:blipFill>
        <p:spPr>
          <a:xfrm>
            <a:off x="506250" y="9177975"/>
            <a:ext cx="1639178" cy="4572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latin typeface="Montserrat"/>
                <a:ea typeface="Montserrat"/>
                <a:cs typeface="Montserrat"/>
                <a:sym typeface="Montserrat"/>
              </a:rPr>
              <a:t>Primary: Medical Coder and Biller Certification (MCBC)</a:t>
            </a:r>
            <a:endParaRPr sz="2500" b="1" dirty="0">
              <a:latin typeface="Montserrat"/>
              <a:ea typeface="Montserrat"/>
              <a:cs typeface="Montserrat"/>
              <a:sym typeface="Montserrat"/>
            </a:endParaRPr>
          </a:p>
        </p:txBody>
      </p:sp>
      <p:sp>
        <p:nvSpPr>
          <p:cNvPr id="173" name="Google Shape;173;p25"/>
          <p:cNvSpPr txBox="1">
            <a:spLocks noGrp="1"/>
          </p:cNvSpPr>
          <p:nvPr>
            <p:ph type="body" idx="1"/>
          </p:nvPr>
        </p:nvSpPr>
        <p:spPr>
          <a:xfrm>
            <a:off x="320850" y="1420896"/>
            <a:ext cx="71307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100" dirty="0">
                <a:latin typeface="Montserrat"/>
                <a:ea typeface="Montserrat"/>
                <a:cs typeface="Montserrat"/>
                <a:sym typeface="Montserrat"/>
              </a:rPr>
              <a:t>Medical Coder and Biller Certification (MCBC)</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American </a:t>
            </a:r>
            <a:r>
              <a:rPr lang="en-US" sz="1100" dirty="0">
                <a:latin typeface="Montserrat"/>
                <a:ea typeface="Montserrat"/>
                <a:cs typeface="Montserrat"/>
                <a:sym typeface="Montserrat"/>
              </a:rPr>
              <a:t>Medical Certification Association (AMCA)</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Exam Length: 2 hours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 of Questions: 100</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US" sz="1100" dirty="0">
                <a:latin typeface="Montserrat"/>
                <a:ea typeface="Montserrat"/>
                <a:cs typeface="Montserrat"/>
                <a:sym typeface="Montserrat"/>
              </a:rPr>
              <a:t>A Certified Medical Coder &amp; Biller’s focus is on converting a medical procedure, diagnosis, or symptom into specific codes for submitting a claim for reimbursement. With the MCBC, you may perform some or all of the following tasks:​</a:t>
            </a:r>
            <a:br>
              <a:rPr lang="en-US" sz="1100" dirty="0">
                <a:latin typeface="Montserrat"/>
                <a:ea typeface="Montserrat"/>
                <a:cs typeface="Montserrat"/>
                <a:sym typeface="Montserrat"/>
              </a:rPr>
            </a:br>
            <a:endParaRPr lang="en-US" sz="1100" dirty="0">
              <a:latin typeface="Montserrat"/>
              <a:ea typeface="Montserrat"/>
              <a:cs typeface="Montserrat"/>
              <a:sym typeface="Montserrat"/>
            </a:endParaRPr>
          </a:p>
          <a:p>
            <a:pPr marL="171450" indent="-171450">
              <a:lnSpc>
                <a:spcPct val="150000"/>
              </a:lnSpc>
              <a:buFont typeface="Arial" panose="020B0604020202020204" pitchFamily="34" charset="0"/>
              <a:buChar char="•"/>
            </a:pPr>
            <a:r>
              <a:rPr lang="en-US" sz="1100" dirty="0">
                <a:latin typeface="Montserrat"/>
                <a:ea typeface="Montserrat"/>
                <a:cs typeface="Montserrat"/>
                <a:sym typeface="Montserrat"/>
              </a:rPr>
              <a:t>Accurately locate documentation in the patient record to support coding and billing process​</a:t>
            </a:r>
          </a:p>
          <a:p>
            <a:pPr marL="171450" indent="-171450">
              <a:lnSpc>
                <a:spcPct val="150000"/>
              </a:lnSpc>
              <a:buFont typeface="Arial" panose="020B0604020202020204" pitchFamily="34" charset="0"/>
              <a:buChar char="•"/>
            </a:pPr>
            <a:r>
              <a:rPr lang="en-US" sz="1100" dirty="0">
                <a:latin typeface="Montserrat"/>
                <a:ea typeface="Montserrat"/>
                <a:cs typeface="Montserrat"/>
                <a:sym typeface="Montserrat"/>
              </a:rPr>
              <a:t>Accurately assign codes for diagnoses and procedures​</a:t>
            </a:r>
          </a:p>
          <a:p>
            <a:pPr marL="171450" indent="-171450">
              <a:lnSpc>
                <a:spcPct val="150000"/>
              </a:lnSpc>
              <a:buFont typeface="Arial" panose="020B0604020202020204" pitchFamily="34" charset="0"/>
              <a:buChar char="•"/>
            </a:pPr>
            <a:r>
              <a:rPr lang="en-US" sz="1100" dirty="0">
                <a:latin typeface="Montserrat"/>
                <a:ea typeface="Montserrat"/>
                <a:cs typeface="Montserrat"/>
                <a:sym typeface="Montserrat"/>
              </a:rPr>
              <a:t>Submit claim for reimbursement based on payer policies and procedures​</a:t>
            </a:r>
          </a:p>
          <a:p>
            <a:pPr marL="171450" indent="-171450">
              <a:lnSpc>
                <a:spcPct val="150000"/>
              </a:lnSpc>
              <a:buFont typeface="Arial" panose="020B0604020202020204" pitchFamily="34" charset="0"/>
              <a:buChar char="•"/>
            </a:pPr>
            <a:r>
              <a:rPr lang="en-US" sz="1100" dirty="0">
                <a:latin typeface="Montserrat"/>
                <a:ea typeface="Montserrat"/>
                <a:cs typeface="Montserrat"/>
                <a:sym typeface="Montserrat"/>
              </a:rPr>
              <a:t>Coach providers on the best documentation practices to support quality coding and optimal reimbursement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p:txBody>
      </p:sp>
      <p:cxnSp>
        <p:nvCxnSpPr>
          <p:cNvPr id="174" name="Google Shape;174;p25"/>
          <p:cNvCxnSpPr/>
          <p:nvPr/>
        </p:nvCxnSpPr>
        <p:spPr>
          <a:xfrm>
            <a:off x="320850" y="1297225"/>
            <a:ext cx="7130700" cy="0"/>
          </a:xfrm>
          <a:prstGeom prst="straightConnector1">
            <a:avLst/>
          </a:prstGeom>
          <a:noFill/>
          <a:ln w="28575" cap="flat" cmpd="sng">
            <a:solidFill>
              <a:srgbClr val="465CA9"/>
            </a:solidFill>
            <a:prstDash val="solid"/>
            <a:round/>
            <a:headEnd type="none" w="med" len="med"/>
            <a:tailEnd type="none" w="med" len="med"/>
          </a:ln>
        </p:spPr>
      </p:cxnSp>
      <p:sp>
        <p:nvSpPr>
          <p:cNvPr id="176" name="Google Shape;176;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8F16A964-2B17-A02B-12BA-F23C3E89CD93}"/>
              </a:ext>
            </a:extLst>
          </p:cNvPr>
          <p:cNvPicPr>
            <a:picLocks noChangeAspect="1"/>
          </p:cNvPicPr>
          <p:nvPr/>
        </p:nvPicPr>
        <p:blipFill>
          <a:blip r:embed="rId3"/>
          <a:stretch>
            <a:fillRect/>
          </a:stretch>
        </p:blipFill>
        <p:spPr>
          <a:xfrm>
            <a:off x="506250" y="9177975"/>
            <a:ext cx="1639178" cy="4572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5"/>
          <p:cNvSpPr txBox="1">
            <a:spLocks noGrp="1"/>
          </p:cNvSpPr>
          <p:nvPr>
            <p:ph type="title"/>
          </p:nvPr>
        </p:nvSpPr>
        <p:spPr>
          <a:xfrm>
            <a:off x="513399" y="188047"/>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latin typeface="Montserrat"/>
                <a:ea typeface="Montserrat"/>
                <a:cs typeface="Montserrat"/>
                <a:sym typeface="Montserrat"/>
              </a:rPr>
              <a:t>Secondary Option One: Certified Professional Coder (CPC)</a:t>
            </a:r>
            <a:endParaRPr sz="2500" b="1" dirty="0">
              <a:latin typeface="Montserrat"/>
              <a:ea typeface="Montserrat"/>
              <a:cs typeface="Montserrat"/>
              <a:sym typeface="Montserrat"/>
            </a:endParaRPr>
          </a:p>
        </p:txBody>
      </p:sp>
      <p:sp>
        <p:nvSpPr>
          <p:cNvPr id="173" name="Google Shape;173;p25"/>
          <p:cNvSpPr txBox="1">
            <a:spLocks noGrp="1"/>
          </p:cNvSpPr>
          <p:nvPr>
            <p:ph type="body" idx="1"/>
          </p:nvPr>
        </p:nvSpPr>
        <p:spPr>
          <a:xfrm>
            <a:off x="320850" y="1420896"/>
            <a:ext cx="71307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Certified Professional Coder (CPC)</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American Academy of Professional Coders (AAPC)</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Exam Length: 5 hours, 40 minutes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 of Questions: 150</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CPC examination consists of questions regarding the correct application of CPT, HCPCS Level II procedure and supply codes and ICD-10-CM diagnosis codes used for billing professional medical services to insurance companies. Examinees must also demonstrate knowledge on proper modifier use, coding guidelines and regulatory rules. Key knowledge areas and skill sets measured by the AAPC Certified Professional Coder (CPC) certification exam also include the ability to:</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Identify the purpose of the CPT, ICD-10-CM Volumes 1 &amp; 2, and HCPCS Level II code books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Understand and apply the official ICD-10-CM coding guidelines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Identify differences between ICD-9-CM and ICD-10-CM guidelines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Apply coding conventions when assigning diagnosis and procedure codes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Identify the information in appendices of the CPT manual</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Explain the determination of the levels of E/M services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Code a wide variety of patient services using CPT, ICD-10-CM, and HCPCS Level II codes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List the major features of HCPCS Level II Codes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Provide practical application of coding operative reports and evaluation and management services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p:txBody>
      </p:sp>
      <p:cxnSp>
        <p:nvCxnSpPr>
          <p:cNvPr id="174" name="Google Shape;174;p25"/>
          <p:cNvCxnSpPr/>
          <p:nvPr/>
        </p:nvCxnSpPr>
        <p:spPr>
          <a:xfrm>
            <a:off x="320850" y="1297225"/>
            <a:ext cx="7130700" cy="0"/>
          </a:xfrm>
          <a:prstGeom prst="straightConnector1">
            <a:avLst/>
          </a:prstGeom>
          <a:noFill/>
          <a:ln w="28575" cap="flat" cmpd="sng">
            <a:solidFill>
              <a:srgbClr val="465CA9"/>
            </a:solidFill>
            <a:prstDash val="solid"/>
            <a:round/>
            <a:headEnd type="none" w="med" len="med"/>
            <a:tailEnd type="none" w="med" len="med"/>
          </a:ln>
        </p:spPr>
      </p:cxnSp>
      <p:sp>
        <p:nvSpPr>
          <p:cNvPr id="176" name="Google Shape;176;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8F16A964-2B17-A02B-12BA-F23C3E89CD93}"/>
              </a:ext>
            </a:extLst>
          </p:cNvPr>
          <p:cNvPicPr>
            <a:picLocks noChangeAspect="1"/>
          </p:cNvPicPr>
          <p:nvPr/>
        </p:nvPicPr>
        <p:blipFill>
          <a:blip r:embed="rId3"/>
          <a:stretch>
            <a:fillRect/>
          </a:stretch>
        </p:blipFill>
        <p:spPr>
          <a:xfrm>
            <a:off x="506250" y="9177975"/>
            <a:ext cx="1639178" cy="457200"/>
          </a:xfrm>
          <a:prstGeom prst="rect">
            <a:avLst/>
          </a:prstGeom>
        </p:spPr>
      </p:pic>
    </p:spTree>
    <p:extLst>
      <p:ext uri="{BB962C8B-B14F-4D97-AF65-F5344CB8AC3E}">
        <p14:creationId xmlns:p14="http://schemas.microsoft.com/office/powerpoint/2010/main" val="2897313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dirty="0">
                <a:latin typeface="Montserrat"/>
                <a:ea typeface="Montserrat"/>
                <a:cs typeface="Montserrat"/>
                <a:sym typeface="Montserrat"/>
              </a:rPr>
              <a:t>Secondary Option Two: Certified Coding Specialist-Physician-based (CCS-P)</a:t>
            </a:r>
            <a:endParaRPr sz="2500" b="1" dirty="0">
              <a:latin typeface="Montserrat"/>
              <a:ea typeface="Montserrat"/>
              <a:cs typeface="Montserrat"/>
              <a:sym typeface="Montserrat"/>
            </a:endParaRPr>
          </a:p>
        </p:txBody>
      </p:sp>
      <p:sp>
        <p:nvSpPr>
          <p:cNvPr id="183" name="Google Shape;183;p26"/>
          <p:cNvSpPr txBox="1">
            <a:spLocks noGrp="1"/>
          </p:cNvSpPr>
          <p:nvPr>
            <p:ph type="body" idx="1"/>
          </p:nvPr>
        </p:nvSpPr>
        <p:spPr>
          <a:xfrm>
            <a:off x="320850" y="1420896"/>
            <a:ext cx="71307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Certified Coding Specialist-Physician-based (CCS-P)</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American Health Information Management Association (AHIMA)</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Exam Length: 4 hours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 of Questions: 105</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CCS-P is a mastery-level coding practitioner with expertise in physician-based settings such as physician offices, group practices, multi-specialty clinics, or specialty centers. This coding practitioner reviews patients’ records and assigns numeric/alphanumeric codes for each diagnosis and procedure. To perform this task, the individual must possess in-depth knowledge of the CPT coding system and familiarity with the ICD-10-CM and HCPCS Level II coding systems. The CCS-P is also an expert in health information documentation, data integrity, and quality.</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CCS-Ps are coding practitioners who:</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Specialize in physician-based settings such as physician offices, group practices, multi-specialty clinics, or specialty centers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Review patient records and assign numeric/alphanumeric codes for each diagnosis and procedure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Possess in-depth knowledge of the CPT coding system and familiarity with the ICD-10-CM and HCPCS Level II systems</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Are experts in health information documentation, data integrity, and quality</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Play a critical role in a health provider’s business operations, because patients’ coded data is submitted to insurance companies or the government for expense reimbursement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p:txBody>
      </p:sp>
      <p:cxnSp>
        <p:nvCxnSpPr>
          <p:cNvPr id="184" name="Google Shape;184;p26"/>
          <p:cNvCxnSpPr/>
          <p:nvPr/>
        </p:nvCxnSpPr>
        <p:spPr>
          <a:xfrm>
            <a:off x="320850" y="1297225"/>
            <a:ext cx="7130700" cy="0"/>
          </a:xfrm>
          <a:prstGeom prst="straightConnector1">
            <a:avLst/>
          </a:prstGeom>
          <a:noFill/>
          <a:ln w="28575" cap="flat" cmpd="sng">
            <a:solidFill>
              <a:srgbClr val="465CA9"/>
            </a:solidFill>
            <a:prstDash val="solid"/>
            <a:round/>
            <a:headEnd type="none" w="med" len="med"/>
            <a:tailEnd type="none" w="med" len="med"/>
          </a:ln>
        </p:spPr>
      </p:cxnSp>
      <p:sp>
        <p:nvSpPr>
          <p:cNvPr id="186" name="Google Shape;186;p2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2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dirty="0">
                <a:latin typeface="Montserrat"/>
                <a:ea typeface="Montserrat"/>
                <a:cs typeface="Montserrat"/>
                <a:sym typeface="Montserrat"/>
              </a:rPr>
              <a:t>17</a:t>
            </a:fld>
            <a:endParaRPr b="1" dirty="0">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B4D0F9F2-EE5A-A5A6-C4AA-26357BA6D2BE}"/>
              </a:ext>
            </a:extLst>
          </p:cNvPr>
          <p:cNvPicPr>
            <a:picLocks noChangeAspect="1"/>
          </p:cNvPicPr>
          <p:nvPr/>
        </p:nvPicPr>
        <p:blipFill>
          <a:blip r:embed="rId3"/>
          <a:stretch>
            <a:fillRect/>
          </a:stretch>
        </p:blipFill>
        <p:spPr>
          <a:xfrm>
            <a:off x="506250" y="9177975"/>
            <a:ext cx="1639178" cy="4572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2" name="Google Shape;192;p27"/>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193" name="Google Shape;193;p27"/>
          <p:cNvSpPr/>
          <p:nvPr/>
        </p:nvSpPr>
        <p:spPr>
          <a:xfrm>
            <a:off x="-75" y="-35925"/>
            <a:ext cx="7772400" cy="10094400"/>
          </a:xfrm>
          <a:prstGeom prst="rect">
            <a:avLst/>
          </a:prstGeom>
          <a:solidFill>
            <a:srgbClr val="1E2B64">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7"/>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800" b="1" dirty="0">
                <a:solidFill>
                  <a:srgbClr val="FFFFFF"/>
                </a:solidFill>
                <a:latin typeface="Montserrat"/>
                <a:ea typeface="Montserrat"/>
                <a:cs typeface="Montserrat"/>
                <a:sym typeface="Montserrat"/>
              </a:rPr>
              <a:t>Potential Careers &amp; Job Outlook</a:t>
            </a:r>
            <a:endParaRPr sz="4800" b="1" dirty="0">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268D05A2-E85E-CED4-B720-73521E9664A0}"/>
              </a:ext>
            </a:extLst>
          </p:cNvPr>
          <p:cNvPicPr>
            <a:picLocks noChangeAspect="1"/>
          </p:cNvPicPr>
          <p:nvPr/>
        </p:nvPicPr>
        <p:blipFill>
          <a:blip r:embed="rId4"/>
          <a:stretch>
            <a:fillRect/>
          </a:stretch>
        </p:blipFill>
        <p:spPr>
          <a:xfrm>
            <a:off x="457717" y="9124081"/>
            <a:ext cx="1956432" cy="5311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8"/>
          <p:cNvSpPr txBox="1">
            <a:spLocks noGrp="1"/>
          </p:cNvSpPr>
          <p:nvPr>
            <p:ph type="body" idx="1"/>
          </p:nvPr>
        </p:nvSpPr>
        <p:spPr>
          <a:xfrm>
            <a:off x="264900" y="1095434"/>
            <a:ext cx="7242600" cy="7455794"/>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100" dirty="0">
                <a:latin typeface="Montserrat"/>
                <a:ea typeface="Montserrat"/>
                <a:cs typeface="Montserrat"/>
                <a:sym typeface="Montserrat"/>
              </a:rPr>
              <a:t>The Medical Coding and Billing Professional program prepares students for a career as a medical coder, and other closely related careers. </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dirty="0">
                <a:latin typeface="Montserrat"/>
                <a:ea typeface="Montserrat"/>
                <a:cs typeface="Montserrat"/>
                <a:sym typeface="Montserrat"/>
              </a:rPr>
              <a:t>Gaining certification elevates your earning potential by greater than $20,000 above annual salaries for persons without certification. CPC salaries, averaging $54,401 in 2018 maintain a 9% increase each year. What’s more, the demand for certified medical coders continues to grow, with a 22% rise in jobs projected by 2022. </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dirty="0">
                <a:latin typeface="Montserrat"/>
                <a:ea typeface="Montserrat"/>
                <a:cs typeface="Montserrat"/>
                <a:sym typeface="Montserrat"/>
              </a:rPr>
              <a:t>CIP Code: 51.0713</a:t>
            </a:r>
            <a:br>
              <a:rPr lang="en-US" sz="1100" dirty="0">
                <a:latin typeface="Montserrat"/>
                <a:ea typeface="Montserrat"/>
                <a:cs typeface="Montserrat"/>
                <a:sym typeface="Montserrat"/>
              </a:rPr>
            </a:br>
            <a:r>
              <a:rPr lang="en-US" sz="1100" dirty="0">
                <a:latin typeface="Montserrat"/>
                <a:ea typeface="Montserrat"/>
                <a:cs typeface="Montserrat"/>
                <a:sym typeface="Montserrat"/>
              </a:rPr>
              <a:t>Title: Medical Insurance Coding Specialist/Coder</a:t>
            </a:r>
            <a:br>
              <a:rPr lang="en-US" sz="1100" dirty="0">
                <a:latin typeface="Montserrat"/>
                <a:ea typeface="Montserrat"/>
                <a:cs typeface="Montserrat"/>
                <a:sym typeface="Montserrat"/>
              </a:rPr>
            </a:br>
            <a:r>
              <a:rPr lang="en-US" sz="1100" dirty="0">
                <a:latin typeface="Montserrat"/>
                <a:ea typeface="Montserrat"/>
                <a:cs typeface="Montserrat"/>
                <a:sym typeface="Montserrat"/>
              </a:rPr>
              <a:t>A medical coder may perform specialized data entry, classification, and record-keeping procedures related to medical diagnostic, treatment, billing, and insurance documentation. Proficient in medical records and insurance software applications, basic anatomy and physiology, medical terminology, fundamentals of medical science and treatment procedures, data classification and coding, data entry skills, and regulations relation to Medicare and insurance documentation. </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dirty="0">
                <a:latin typeface="Montserrat"/>
                <a:ea typeface="Montserrat"/>
                <a:cs typeface="Montserrat"/>
                <a:sym typeface="Montserrat"/>
              </a:rPr>
              <a:t>Sample of reported job titles: Medical Records Coordinator, Medical Coder, Medical Coding Specialist, Medical Billing Specialist, Medical Record Technician (or Medical Records Tech), Health Information Specialist, Medical Records Clerk, Health Information Clerk, Patience Account Representative, Billing Coordinator, Insurance Reimbursement Specialist, Collections Specialist, Revenue Specialist. </a:t>
            </a:r>
            <a:endParaRPr lang="en" sz="1100" dirty="0">
              <a:latin typeface="Montserrat"/>
              <a:ea typeface="Montserrat"/>
              <a:cs typeface="Montserrat"/>
              <a:sym typeface="Montserrat"/>
            </a:endParaRPr>
          </a:p>
          <a:p>
            <a:pPr marL="0" indent="0">
              <a:lnSpc>
                <a:spcPct val="150000"/>
              </a:lnSpc>
              <a:buNone/>
            </a:pPr>
            <a:endParaRPr lang="en" sz="1100" dirty="0">
              <a:latin typeface="Montserrat"/>
              <a:ea typeface="Montserrat"/>
              <a:cs typeface="Montserrat"/>
            </a:endParaRPr>
          </a:p>
          <a:p>
            <a:pPr marL="0" indent="0">
              <a:lnSpc>
                <a:spcPct val="150000"/>
              </a:lnSpc>
              <a:buNone/>
            </a:pPr>
            <a:r>
              <a:rPr lang="en" sz="1100" i="1" dirty="0">
                <a:latin typeface="Montserrat"/>
              </a:rPr>
              <a:t>While MedCerts training and related target certifications may be accepted and/or 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endParaRPr lang="en" dirty="0">
              <a:latin typeface="Montserrat"/>
            </a:endParaRPr>
          </a:p>
        </p:txBody>
      </p:sp>
      <p:sp>
        <p:nvSpPr>
          <p:cNvPr id="201" name="Google Shape;201;p2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latin typeface="Montserrat"/>
                <a:ea typeface="Montserrat"/>
                <a:cs typeface="Montserrat"/>
                <a:sym typeface="Montserrat"/>
              </a:rPr>
              <a:t>Medical Coding and Billing Professional Careers</a:t>
            </a:r>
            <a:endParaRPr sz="2200" b="1" dirty="0">
              <a:latin typeface="Montserrat"/>
              <a:ea typeface="Montserrat"/>
              <a:cs typeface="Montserrat"/>
              <a:sym typeface="Montserrat"/>
            </a:endParaRPr>
          </a:p>
        </p:txBody>
      </p:sp>
      <p:cxnSp>
        <p:nvCxnSpPr>
          <p:cNvPr id="202" name="Google Shape;202;p28"/>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203" name="Google Shape;203;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19</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AADC5D4A-C6F4-E9DE-54EE-3F2C58E8591F}"/>
              </a:ext>
            </a:extLst>
          </p:cNvPr>
          <p:cNvPicPr>
            <a:picLocks noChangeAspect="1"/>
          </p:cNvPicPr>
          <p:nvPr/>
        </p:nvPicPr>
        <p:blipFill>
          <a:blip r:embed="rId3"/>
          <a:stretch>
            <a:fillRect/>
          </a:stretch>
        </p:blipFill>
        <p:spPr>
          <a:xfrm>
            <a:off x="506250" y="9177975"/>
            <a:ext cx="1639178" cy="4572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What is a </a:t>
            </a:r>
            <a:r>
              <a:rPr lang="en-US" b="1" dirty="0">
                <a:latin typeface="Montserrat"/>
                <a:ea typeface="Montserrat"/>
                <a:cs typeface="Montserrat"/>
                <a:sym typeface="Montserrat"/>
              </a:rPr>
              <a:t>Medical Coding and Billing Professional</a:t>
            </a:r>
            <a:r>
              <a:rPr lang="en" b="1" dirty="0">
                <a:latin typeface="Montserrat"/>
                <a:ea typeface="Montserrat"/>
                <a:cs typeface="Montserrat"/>
                <a:sym typeface="Montserrat"/>
              </a:rPr>
              <a:t>?</a:t>
            </a:r>
            <a:endParaRPr b="1" dirty="0">
              <a:latin typeface="Montserrat"/>
              <a:ea typeface="Montserrat"/>
              <a:cs typeface="Montserrat"/>
              <a:sym typeface="Montserrat"/>
            </a:endParaRPr>
          </a:p>
        </p:txBody>
      </p:sp>
      <p:sp>
        <p:nvSpPr>
          <p:cNvPr id="73" name="Google Shape;73;p15"/>
          <p:cNvSpPr txBox="1">
            <a:spLocks noGrp="1"/>
          </p:cNvSpPr>
          <p:nvPr>
            <p:ph type="body" idx="1"/>
          </p:nvPr>
        </p:nvSpPr>
        <p:spPr>
          <a:xfrm>
            <a:off x="320850" y="1611380"/>
            <a:ext cx="7242600" cy="703730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100" dirty="0">
                <a:latin typeface="Montserrat"/>
                <a:ea typeface="Montserrat"/>
                <a:cs typeface="Montserrat"/>
                <a:sym typeface="Montserrat"/>
              </a:rPr>
              <a:t>A professional coder reviews clinical documentation and translates medical procedures, diagnosis, supplies, and services into codes that are submitted on a medical claim to payers for reimbursement. They serve a vital role in the financial wellbeing of their employing organization and indirectly influence patient outcomes through accurate medical coding. A professional biller utilizes the codes assigned by the medical coder to process, submit, and track medical insurance claims. An individual with both medical coding and billing knowledge and training often fulfills both roles, assigning medical codes and processing healthcare insurance claims. Professional Coders and Billers demonstrate their proficiency by earning industry-recognized certifications. </a:t>
            </a:r>
            <a:endParaRPr sz="1100" dirty="0">
              <a:latin typeface="Montserrat"/>
              <a:ea typeface="Montserrat"/>
              <a:cs typeface="Montserrat"/>
              <a:sym typeface="Montserrat"/>
            </a:endParaRPr>
          </a:p>
        </p:txBody>
      </p:sp>
      <p:cxnSp>
        <p:nvCxnSpPr>
          <p:cNvPr id="74" name="Google Shape;74;p15"/>
          <p:cNvCxnSpPr/>
          <p:nvPr/>
        </p:nvCxnSpPr>
        <p:spPr>
          <a:xfrm>
            <a:off x="320850" y="1458988"/>
            <a:ext cx="7130700" cy="0"/>
          </a:xfrm>
          <a:prstGeom prst="straightConnector1">
            <a:avLst/>
          </a:prstGeom>
          <a:noFill/>
          <a:ln w="28575" cap="flat" cmpd="sng">
            <a:solidFill>
              <a:srgbClr val="465CA9"/>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E08B5C86-0BFC-0E33-57D9-B8856CDA4F4C}"/>
              </a:ext>
            </a:extLst>
          </p:cNvPr>
          <p:cNvPicPr>
            <a:picLocks noChangeAspect="1"/>
          </p:cNvPicPr>
          <p:nvPr/>
        </p:nvPicPr>
        <p:blipFill>
          <a:blip r:embed="rId3"/>
          <a:stretch>
            <a:fillRect/>
          </a:stretch>
        </p:blipFill>
        <p:spPr>
          <a:xfrm>
            <a:off x="506250" y="9177975"/>
            <a:ext cx="1639178" cy="4572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9"/>
          <p:cNvSpPr txBox="1">
            <a:spLocks noGrp="1"/>
          </p:cNvSpPr>
          <p:nvPr>
            <p:ph type="body" idx="1"/>
          </p:nvPr>
        </p:nvSpPr>
        <p:spPr>
          <a:xfrm>
            <a:off x="264950" y="1196317"/>
            <a:ext cx="7242600" cy="6178109"/>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b="1" dirty="0">
                <a:latin typeface="Montserrat"/>
                <a:ea typeface="Montserrat"/>
                <a:cs typeface="Montserrat"/>
                <a:sym typeface="Montserrat"/>
              </a:rPr>
              <a:t>Physician practices </a:t>
            </a:r>
            <a:r>
              <a:rPr lang="en" sz="1100" dirty="0">
                <a:latin typeface="Montserrat"/>
                <a:ea typeface="Montserrat"/>
                <a:cs typeface="Montserrat"/>
                <a:sym typeface="Montserrat"/>
              </a:rPr>
              <a:t>– Traditionally, medical coding and billing professionals work in physician offices and clinics in the coding and billing department. In this setting, the coding and billing professional often works closely with providers and a reimbursement team dedicatied to revenue cycle tasks This also includes opportunities to work with independent coding and billing companties that contact with outpatient medcial facilities to provide coding and billing services. </a:t>
            </a:r>
            <a:br>
              <a:rPr lang="en" sz="1100" b="1" dirty="0">
                <a:latin typeface="Montserrat"/>
                <a:ea typeface="Montserrat"/>
                <a:cs typeface="Montserrat"/>
                <a:sym typeface="Montserrat"/>
              </a:rPr>
            </a:br>
            <a:br>
              <a:rPr lang="en" sz="1100" b="1" dirty="0">
                <a:latin typeface="Montserrat"/>
                <a:ea typeface="Montserrat"/>
                <a:cs typeface="Montserrat"/>
                <a:sym typeface="Montserrat"/>
              </a:rPr>
            </a:br>
            <a:r>
              <a:rPr lang="en" sz="1100" b="1" dirty="0">
                <a:latin typeface="Montserrat"/>
                <a:ea typeface="Montserrat"/>
                <a:cs typeface="Montserrat"/>
                <a:sym typeface="Montserrat"/>
              </a:rPr>
              <a:t>Insurance companies - </a:t>
            </a:r>
            <a:r>
              <a:rPr lang="en" sz="1100" dirty="0">
                <a:latin typeface="Montserrat"/>
                <a:ea typeface="Montserrat"/>
                <a:cs typeface="Montserrat"/>
                <a:sym typeface="Montserrat"/>
              </a:rPr>
              <a:t>Insurance companies, such as UnitedHealthcare, BlueCross Blue Shield, Kaiser, and others, hire coders to help adjudicate claims. These coding professionals review claims coming from members’ caregivers, as well as manage claims for clinics and facilities owned by the payer or help with Medicare and Medicaid claims.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Schools, local government, and other public entities - </a:t>
            </a:r>
            <a:r>
              <a:rPr lang="en" sz="1100" dirty="0">
                <a:latin typeface="Montserrat"/>
                <a:ea typeface="Montserrat"/>
                <a:cs typeface="Montserrat"/>
                <a:sym typeface="Montserrat"/>
              </a:rPr>
              <a:t>Credentialed coders teach coding at school districts and colleges, while some report the care provided at clinics and facilities to students, prisoners, and other patients.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Military and Veteran Affairs (VA) - </a:t>
            </a:r>
            <a:r>
              <a:rPr lang="en" sz="1100" dirty="0">
                <a:latin typeface="Montserrat"/>
                <a:ea typeface="Montserrat"/>
                <a:cs typeface="Montserrat"/>
                <a:sym typeface="Montserrat"/>
              </a:rPr>
              <a:t> Coders work around the world at American military bases and facilities. Other serve our veterans by submitting claims for services not paid by the VA to Medicare and commercial payers.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Pharmaceutical and medical device manufacturers - </a:t>
            </a:r>
            <a:r>
              <a:rPr lang="en" sz="1100" dirty="0">
                <a:latin typeface="Montserrat"/>
                <a:ea typeface="Montserrat"/>
                <a:cs typeface="Montserrat"/>
                <a:sym typeface="Montserrat"/>
              </a:rPr>
              <a:t> Coders are important for these employers who need their customers to know how best to report drugs, biologicals, equipment, and other supplies. Coders help determine the best ways to get products reimbursed, train providers, and work with regulatory agencies.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Corporations - </a:t>
            </a:r>
            <a:r>
              <a:rPr lang="en" sz="1100" dirty="0">
                <a:latin typeface="Montserrat"/>
                <a:ea typeface="Montserrat"/>
                <a:cs typeface="Montserrat"/>
                <a:sym typeface="Montserrat"/>
              </a:rPr>
              <a:t>Several large corporations are self-insured, which means they need coders adjudicate and audit claims coming in from employees’ providers.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Software development - </a:t>
            </a:r>
            <a:r>
              <a:rPr lang="en" sz="1100" dirty="0">
                <a:latin typeface="Montserrat"/>
                <a:ea typeface="Montserrat"/>
                <a:cs typeface="Montserrat"/>
                <a:sym typeface="Montserrat"/>
              </a:rPr>
              <a:t>Companies developing software and applications for providers and facilities, like 3M HIS, Optum, and EPIC, need coders to develop correct content.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b="1" dirty="0">
                <a:latin typeface="Montserrat"/>
                <a:ea typeface="Montserrat"/>
                <a:cs typeface="Montserrat"/>
                <a:sym typeface="Montserrat"/>
              </a:rPr>
              <a:t>Professional associations - </a:t>
            </a:r>
            <a:r>
              <a:rPr lang="en" sz="1100" dirty="0">
                <a:latin typeface="Montserrat"/>
                <a:ea typeface="Montserrat"/>
                <a:cs typeface="Montserrat"/>
                <a:sym typeface="Montserrat"/>
              </a:rPr>
              <a:t>State and national professional associations employ coders to interpret rules affecting their members, train them, and advocate for their specialities with regulatory bodies. </a:t>
            </a:r>
            <a:endParaRPr sz="1100" dirty="0">
              <a:latin typeface="Montserrat"/>
              <a:ea typeface="Montserrat"/>
              <a:cs typeface="Montserrat"/>
              <a:sym typeface="Montserrat"/>
            </a:endParaRPr>
          </a:p>
        </p:txBody>
      </p:sp>
      <p:sp>
        <p:nvSpPr>
          <p:cNvPr id="211" name="Google Shape;211;p2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200" b="1" dirty="0">
                <a:latin typeface="Montserrat"/>
                <a:ea typeface="Montserrat"/>
                <a:cs typeface="Montserrat"/>
                <a:sym typeface="Montserrat"/>
              </a:rPr>
              <a:t>Where do Medical Coding and Billing Professionals work?</a:t>
            </a:r>
            <a:endParaRPr sz="2200" b="1" dirty="0">
              <a:latin typeface="Montserrat"/>
              <a:ea typeface="Montserrat"/>
              <a:cs typeface="Montserrat"/>
              <a:sym typeface="Montserrat"/>
            </a:endParaRPr>
          </a:p>
        </p:txBody>
      </p:sp>
      <p:cxnSp>
        <p:nvCxnSpPr>
          <p:cNvPr id="212" name="Google Shape;212;p29"/>
          <p:cNvCxnSpPr/>
          <p:nvPr/>
        </p:nvCxnSpPr>
        <p:spPr>
          <a:xfrm>
            <a:off x="320850" y="1196317"/>
            <a:ext cx="7130700" cy="0"/>
          </a:xfrm>
          <a:prstGeom prst="straightConnector1">
            <a:avLst/>
          </a:prstGeom>
          <a:noFill/>
          <a:ln w="28575" cap="flat" cmpd="sng">
            <a:solidFill>
              <a:srgbClr val="465CA9"/>
            </a:solidFill>
            <a:prstDash val="solid"/>
            <a:round/>
            <a:headEnd type="none" w="med" len="med"/>
            <a:tailEnd type="none" w="med" len="med"/>
          </a:ln>
        </p:spPr>
      </p:cxnSp>
      <p:sp>
        <p:nvSpPr>
          <p:cNvPr id="213" name="Google Shape;213;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4" name="Google Shape;214;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20</a:t>
            </a:fld>
            <a:endParaRPr b="1">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765F778F-B976-6C90-2023-943B82AFEB51}"/>
              </a:ext>
            </a:extLst>
          </p:cNvPr>
          <p:cNvPicPr>
            <a:picLocks noChangeAspect="1"/>
          </p:cNvPicPr>
          <p:nvPr/>
        </p:nvPicPr>
        <p:blipFill>
          <a:blip r:embed="rId3"/>
          <a:stretch>
            <a:fillRect/>
          </a:stretch>
        </p:blipFill>
        <p:spPr>
          <a:xfrm>
            <a:off x="264031" y="9408410"/>
            <a:ext cx="1639178" cy="4572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83" name="Google Shape;83;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US" sz="1100" dirty="0">
                <a:latin typeface="Montserrat"/>
                <a:ea typeface="Montserrat"/>
                <a:cs typeface="Montserrat"/>
                <a:sym typeface="Montserrat"/>
              </a:rPr>
              <a:t>MedCerts’ Medical Coding and Billing Professional program covers foundational, intermediate, and professional-level topics to allow graduates a clear pathway towards a rewarding career in billing and coding, primarily in a physician office-based environment. This 26-week online dual-certification program provides training in areas including Human Anatomy, Medical Terminology, Insurance Billing and Coding Essentials, and Medical Coding. Dual certification with MCBC and CPC-A or CCS-P can increase marketability, flexibility, and opportunity in the field of medical coding and insurance reimbursement in the outpatient setting.</a:t>
            </a:r>
          </a:p>
          <a:p>
            <a:pPr marL="0" lvl="0" indent="0" algn="l" rtl="0">
              <a:lnSpc>
                <a:spcPct val="150000"/>
              </a:lnSpc>
              <a:spcBef>
                <a:spcPts val="0"/>
              </a:spcBef>
              <a:spcAft>
                <a:spcPts val="0"/>
              </a:spcAft>
              <a:buClr>
                <a:schemeClr val="dk1"/>
              </a:buClr>
              <a:buSzPts val="1100"/>
              <a:buFont typeface="Arial"/>
              <a:buNone/>
            </a:pPr>
            <a:endParaRPr lang="en-US"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US" sz="1100" dirty="0">
                <a:latin typeface="Montserrat"/>
                <a:ea typeface="Montserrat"/>
                <a:cs typeface="Montserrat"/>
                <a:sym typeface="Montserrat"/>
              </a:rPr>
              <a:t>Students begin in the H1-1011: Insurance and Billing, and Coding Essentials course by gaining a high-level understanding of ICD-10-CM, CPT, and HCPCS coding without the use of coding manuals, in preparation for the Medical Coder and Biller Certification (MCBC). This course is a building block and provides a foundation for progression to an advanced understanding of medical coding.</a:t>
            </a:r>
          </a:p>
          <a:p>
            <a:pPr marL="0" lvl="0" indent="0" algn="l" rtl="0">
              <a:lnSpc>
                <a:spcPct val="150000"/>
              </a:lnSpc>
              <a:spcBef>
                <a:spcPts val="0"/>
              </a:spcBef>
              <a:spcAft>
                <a:spcPts val="0"/>
              </a:spcAft>
              <a:buClr>
                <a:schemeClr val="dk1"/>
              </a:buClr>
              <a:buSzPts val="1100"/>
              <a:buFont typeface="Arial"/>
              <a:buNone/>
            </a:pPr>
            <a:endParaRPr lang="en-US"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US" sz="1100" dirty="0">
                <a:latin typeface="Montserrat"/>
                <a:ea typeface="Montserrat"/>
                <a:cs typeface="Montserrat"/>
                <a:sym typeface="Montserrat"/>
              </a:rPr>
              <a:t>Moving towards intermediate- and professional-level topics, the H1-1051: Medical Coding course provides comprehensive instruction related to reviewing documentation, abstracting details, and assigning medical codes for diagnoses, procedures, and professional services. Extensive focus and familiarity with use of ICD-10-CM, CPT, and HCPCS coding manuals and official coding guidelines will provide the tools needed to challenge the Certified Professional Coder as an apprentice (CPC-A) or Certified Coding Specialist-Physician (CCS-P) certification. Both certifications are considered "professional-level."</a:t>
            </a:r>
          </a:p>
          <a:p>
            <a:pPr marL="0" lvl="0" indent="0" algn="l" rtl="0">
              <a:lnSpc>
                <a:spcPct val="150000"/>
              </a:lnSpc>
              <a:spcBef>
                <a:spcPts val="0"/>
              </a:spcBef>
              <a:spcAft>
                <a:spcPts val="0"/>
              </a:spcAft>
              <a:buClr>
                <a:schemeClr val="dk1"/>
              </a:buClr>
              <a:buSzPts val="1100"/>
              <a:buFont typeface="Arial"/>
              <a:buNone/>
            </a:pPr>
            <a:endParaRPr lang="en-US"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US" sz="1100" dirty="0">
                <a:latin typeface="Montserrat"/>
                <a:ea typeface="Montserrat"/>
                <a:cs typeface="Montserrat"/>
                <a:sym typeface="Montserrat"/>
              </a:rPr>
              <a:t>The primary objective for this program is to give the student the tools needed to successfully pass the MCBC examination. Once MCBC-certified, students are eligible for the optional, but valuable, CPC or CCS-P certification, both of which are considered the gold standard for medical coding in physician office settings. Those who pass the CPC examination earn the credential CPC-A. When the CPC-A (apprentice) is ultimately combined with one (1) year of practical coding experience, the individual earns the full CPC designation. Medical Coders holding professional-level certifications are critical to compliant and profitable medical practices and typically earn 20% more than non-certified coders.</a:t>
            </a:r>
          </a:p>
          <a:p>
            <a:pPr marL="0" lvl="0" indent="0" algn="l" rtl="0">
              <a:lnSpc>
                <a:spcPct val="150000"/>
              </a:lnSpc>
              <a:spcBef>
                <a:spcPts val="0"/>
              </a:spcBef>
              <a:spcAft>
                <a:spcPts val="0"/>
              </a:spcAft>
              <a:buClr>
                <a:schemeClr val="dk1"/>
              </a:buClr>
              <a:buSzPts val="1100"/>
              <a:buFont typeface="Arial"/>
              <a:buNone/>
            </a:pPr>
            <a:endParaRPr lang="en-US" sz="1100" dirty="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US" sz="1100" dirty="0">
                <a:latin typeface="Montserrat"/>
                <a:ea typeface="Montserrat"/>
                <a:cs typeface="Montserrat"/>
                <a:sym typeface="Montserrat"/>
              </a:rPr>
              <a:t>The payment for the MCBC and either the CPC or CCS-P exam is provided by MedCerts.</a:t>
            </a:r>
          </a:p>
        </p:txBody>
      </p:sp>
      <p:cxnSp>
        <p:nvCxnSpPr>
          <p:cNvPr id="84" name="Google Shape;84;p16"/>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86" name="Google Shape;86;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72D05C3E-2651-E6DC-11E0-8A55C936A392}"/>
              </a:ext>
            </a:extLst>
          </p:cNvPr>
          <p:cNvPicPr>
            <a:picLocks noChangeAspect="1"/>
          </p:cNvPicPr>
          <p:nvPr/>
        </p:nvPicPr>
        <p:blipFill>
          <a:blip r:embed="rId3"/>
          <a:stretch>
            <a:fillRect/>
          </a:stretch>
        </p:blipFill>
        <p:spPr>
          <a:xfrm>
            <a:off x="506250" y="9177975"/>
            <a:ext cx="1639178" cy="457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p:nvPr/>
        </p:nvSpPr>
        <p:spPr>
          <a:xfrm>
            <a:off x="208950" y="5624102"/>
            <a:ext cx="7298700" cy="3192600"/>
          </a:xfrm>
          <a:prstGeom prst="roundRect">
            <a:avLst>
              <a:gd name="adj" fmla="val 4055"/>
            </a:avLst>
          </a:prstGeom>
          <a:solidFill>
            <a:srgbClr val="ED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95" name="Google Shape;95;p17"/>
          <p:cNvSpPr txBox="1">
            <a:spLocks noGrp="1"/>
          </p:cNvSpPr>
          <p:nvPr>
            <p:ph type="body" idx="1"/>
          </p:nvPr>
        </p:nvSpPr>
        <p:spPr>
          <a:xfrm>
            <a:off x="208950" y="1045313"/>
            <a:ext cx="7242600" cy="3450485"/>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Objectives</a:t>
            </a:r>
            <a:endParaRPr sz="1200" dirty="0">
              <a:solidFill>
                <a:srgbClr val="465CA9"/>
              </a:solidFill>
              <a:latin typeface="Montserrat"/>
              <a:ea typeface="Montserrat"/>
              <a:cs typeface="Montserrat"/>
              <a:sym typeface="Montserrat"/>
            </a:endParaRPr>
          </a:p>
          <a:p>
            <a:pPr marL="457200" lvl="0" indent="-298450" algn="l" rtl="0">
              <a:lnSpc>
                <a:spcPct val="100000"/>
              </a:lnSpc>
              <a:spcBef>
                <a:spcPts val="1200"/>
              </a:spcBef>
              <a:spcAft>
                <a:spcPts val="0"/>
              </a:spcAft>
              <a:buSzPts val="1100"/>
              <a:buFont typeface="Montserrat"/>
              <a:buChar char="●"/>
            </a:pPr>
            <a:r>
              <a:rPr lang="en-US" sz="1100" dirty="0">
                <a:latin typeface="Montserrat"/>
                <a:ea typeface="Montserrat"/>
                <a:cs typeface="Montserrat"/>
                <a:sym typeface="Montserrat"/>
              </a:rPr>
              <a:t>Accurately locate documentation in the patient record to support coding and billing processes</a:t>
            </a:r>
          </a:p>
          <a:p>
            <a:pPr marL="457200" lvl="0" indent="-298450" algn="l" rtl="0">
              <a:lnSpc>
                <a:spcPct val="100000"/>
              </a:lnSpc>
              <a:spcBef>
                <a:spcPts val="1200"/>
              </a:spcBef>
              <a:spcAft>
                <a:spcPts val="0"/>
              </a:spcAft>
              <a:buSzPts val="1100"/>
              <a:buFont typeface="Montserrat"/>
              <a:buChar char="●"/>
            </a:pPr>
            <a:r>
              <a:rPr lang="en-US" sz="1100" dirty="0">
                <a:latin typeface="Montserrat"/>
                <a:ea typeface="Montserrat"/>
                <a:cs typeface="Montserrat"/>
                <a:sym typeface="Montserrat"/>
              </a:rPr>
              <a:t>Submit claims for reimbursement based on payer policies and procedures</a:t>
            </a:r>
          </a:p>
          <a:p>
            <a:pPr marL="457200" lvl="0" indent="-298450" algn="l" rtl="0">
              <a:lnSpc>
                <a:spcPct val="100000"/>
              </a:lnSpc>
              <a:spcBef>
                <a:spcPts val="1200"/>
              </a:spcBef>
              <a:spcAft>
                <a:spcPts val="0"/>
              </a:spcAft>
              <a:buSzPts val="1100"/>
              <a:buFont typeface="Montserrat"/>
              <a:buChar char="●"/>
            </a:pPr>
            <a:r>
              <a:rPr lang="en-US" sz="1100" dirty="0">
                <a:latin typeface="Montserrat"/>
                <a:ea typeface="Montserrat"/>
                <a:cs typeface="Montserrat"/>
                <a:sym typeface="Montserrat"/>
              </a:rPr>
              <a:t>Review patient records and assign numerical codes for each diagnosis and procedure</a:t>
            </a:r>
          </a:p>
          <a:p>
            <a:pPr marL="457200" lvl="0" indent="-298450" algn="l" rtl="0">
              <a:lnSpc>
                <a:spcPct val="100000"/>
              </a:lnSpc>
              <a:spcBef>
                <a:spcPts val="1200"/>
              </a:spcBef>
              <a:spcAft>
                <a:spcPts val="0"/>
              </a:spcAft>
              <a:buSzPts val="1100"/>
              <a:buFont typeface="Montserrat"/>
              <a:buChar char="●"/>
            </a:pPr>
            <a:r>
              <a:rPr lang="en-US" sz="1100" dirty="0">
                <a:latin typeface="Montserrat"/>
                <a:ea typeface="Montserrat"/>
                <a:cs typeface="Montserrat"/>
                <a:sym typeface="Montserrat"/>
              </a:rPr>
              <a:t>Specialize in physician-based settings such as physician offices, group practices, multi-specialty clinics, or specialty centers</a:t>
            </a:r>
          </a:p>
          <a:p>
            <a:pPr marL="457200" lvl="0" indent="-298450" algn="l" rtl="0">
              <a:lnSpc>
                <a:spcPct val="100000"/>
              </a:lnSpc>
              <a:spcBef>
                <a:spcPts val="1200"/>
              </a:spcBef>
              <a:spcAft>
                <a:spcPts val="0"/>
              </a:spcAft>
              <a:buSzPts val="1100"/>
              <a:buFont typeface="Montserrat"/>
              <a:buChar char="●"/>
            </a:pPr>
            <a:r>
              <a:rPr lang="en-US" sz="1100" dirty="0">
                <a:latin typeface="Montserrat"/>
                <a:ea typeface="Montserrat"/>
                <a:cs typeface="Montserrat"/>
                <a:sym typeface="Montserrat"/>
              </a:rPr>
              <a:t>Provide practical application of coding operative reports and evaluation and management services</a:t>
            </a:r>
            <a:br>
              <a:rPr lang="en-US" sz="1100" dirty="0">
                <a:latin typeface="Montserrat"/>
                <a:ea typeface="Montserrat"/>
                <a:cs typeface="Montserrat"/>
                <a:sym typeface="Montserrat"/>
              </a:rPr>
            </a:b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Students receive ongoing support and guidance from a team of instructors, advisors, and online mentors. The registration and cost for the certification exam (CPC or CCS-P) is covered by MedCerts. For additional information, visit MedCerts.com.</a:t>
            </a:r>
            <a:endParaRPr sz="1100" dirty="0">
              <a:latin typeface="Montserrat"/>
              <a:ea typeface="Montserrat"/>
              <a:cs typeface="Montserrat"/>
              <a:sym typeface="Montserrat"/>
            </a:endParaRPr>
          </a:p>
        </p:txBody>
      </p:sp>
      <p:cxnSp>
        <p:nvCxnSpPr>
          <p:cNvPr id="96" name="Google Shape;96;p17"/>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98" name="Google Shape;98;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535783EF-CD71-11E7-92F0-03FA166035C7}"/>
              </a:ext>
            </a:extLst>
          </p:cNvPr>
          <p:cNvPicPr>
            <a:picLocks noChangeAspect="1"/>
          </p:cNvPicPr>
          <p:nvPr/>
        </p:nvPicPr>
        <p:blipFill>
          <a:blip r:embed="rId3"/>
          <a:stretch>
            <a:fillRect/>
          </a:stretch>
        </p:blipFill>
        <p:spPr>
          <a:xfrm>
            <a:off x="506250" y="9177975"/>
            <a:ext cx="1639178" cy="457200"/>
          </a:xfrm>
          <a:prstGeom prst="rect">
            <a:avLst/>
          </a:prstGeom>
        </p:spPr>
      </p:pic>
      <p:sp>
        <p:nvSpPr>
          <p:cNvPr id="4" name="TextBox 3">
            <a:extLst>
              <a:ext uri="{FF2B5EF4-FFF2-40B4-BE49-F238E27FC236}">
                <a16:creationId xmlns:a16="http://schemas.microsoft.com/office/drawing/2014/main" id="{CFDE186B-70D2-6447-A132-F868E77917A5}"/>
              </a:ext>
            </a:extLst>
          </p:cNvPr>
          <p:cNvSpPr txBox="1"/>
          <p:nvPr/>
        </p:nvSpPr>
        <p:spPr>
          <a:xfrm>
            <a:off x="506250" y="5813994"/>
            <a:ext cx="6759900" cy="2713692"/>
          </a:xfrm>
          <a:prstGeom prst="rect">
            <a:avLst/>
          </a:prstGeom>
          <a:noFill/>
        </p:spPr>
        <p:txBody>
          <a:bodyPr wrap="square" rtlCol="0">
            <a:spAutoFit/>
          </a:bodyPr>
          <a:lstStyle/>
          <a:p>
            <a:pPr marL="0" lvl="0" indent="0" algn="l" rtl="0">
              <a:lnSpc>
                <a:spcPct val="113000"/>
              </a:lnSpc>
              <a:spcBef>
                <a:spcPts val="1200"/>
              </a:spcBef>
              <a:spcAft>
                <a:spcPts val="0"/>
              </a:spcAft>
              <a:buNone/>
            </a:pPr>
            <a:r>
              <a:rPr lang="en-US" sz="1800" b="1" dirty="0">
                <a:solidFill>
                  <a:srgbClr val="465CA9"/>
                </a:solidFill>
                <a:latin typeface="Montserrat"/>
                <a:ea typeface="Montserrat"/>
                <a:cs typeface="Montserrat"/>
                <a:sym typeface="Montserrat"/>
              </a:rPr>
              <a:t>Features</a:t>
            </a:r>
            <a:endParaRPr lang="en-US" b="1" dirty="0">
              <a:solidFill>
                <a:srgbClr val="465CA9"/>
              </a:solidFill>
              <a:latin typeface="Montserrat"/>
              <a:ea typeface="Montserrat"/>
              <a:cs typeface="Montserrat"/>
              <a:sym typeface="Montserrat"/>
            </a:endParaRPr>
          </a:p>
          <a:p>
            <a:pPr marL="457200" lvl="0" indent="-298450" algn="l" rtl="0">
              <a:spcBef>
                <a:spcPts val="1200"/>
              </a:spcBef>
              <a:spcAft>
                <a:spcPts val="0"/>
              </a:spcAft>
              <a:buSzPts val="1100"/>
              <a:buFont typeface="Montserrat"/>
              <a:buChar char="●"/>
            </a:pPr>
            <a:r>
              <a:rPr lang="en-US" sz="1400" dirty="0">
                <a:latin typeface="Montserrat"/>
                <a:ea typeface="Montserrat"/>
                <a:cs typeface="Montserrat"/>
                <a:sym typeface="Montserrat"/>
              </a:rPr>
              <a:t>Comprehensive New Student Orientation</a:t>
            </a:r>
          </a:p>
          <a:p>
            <a:pPr marL="457200" lvl="0" indent="-298450" algn="l" rtl="0">
              <a:spcBef>
                <a:spcPts val="0"/>
              </a:spcBef>
              <a:spcAft>
                <a:spcPts val="0"/>
              </a:spcAft>
              <a:buSzPts val="1100"/>
              <a:buFont typeface="Montserrat"/>
              <a:buChar char="●"/>
            </a:pPr>
            <a:r>
              <a:rPr lang="en-US" sz="1400" dirty="0">
                <a:latin typeface="Montserrat"/>
                <a:ea typeface="Montserrat"/>
                <a:cs typeface="Montserrat"/>
                <a:sym typeface="Montserrat"/>
              </a:rPr>
              <a:t>An assigned Student Support Specialist who provides 1:1 support from start to finish.</a:t>
            </a:r>
          </a:p>
          <a:p>
            <a:pPr marL="457200" lvl="0" indent="-298450" algn="l" rtl="0">
              <a:spcBef>
                <a:spcPts val="0"/>
              </a:spcBef>
              <a:spcAft>
                <a:spcPts val="0"/>
              </a:spcAft>
              <a:buSzPts val="1100"/>
              <a:buFont typeface="Montserrat"/>
              <a:buChar char="●"/>
            </a:pPr>
            <a:r>
              <a:rPr lang="en-US" sz="1400" dirty="0">
                <a:latin typeface="Montserrat"/>
                <a:ea typeface="Montserrat"/>
                <a:cs typeface="Montserrat"/>
                <a:sym typeface="Montserrat"/>
              </a:rPr>
              <a:t>Professional support offered through on-demand subject matter experts</a:t>
            </a:r>
          </a:p>
          <a:p>
            <a:pPr marL="457200" lvl="0" indent="-298450" algn="l" rtl="0">
              <a:spcBef>
                <a:spcPts val="0"/>
              </a:spcBef>
              <a:spcAft>
                <a:spcPts val="0"/>
              </a:spcAft>
              <a:buSzPts val="1100"/>
              <a:buFont typeface="Montserrat"/>
              <a:buChar char="●"/>
            </a:pPr>
            <a:r>
              <a:rPr lang="en-US" sz="1400" dirty="0">
                <a:latin typeface="Montserrat"/>
                <a:ea typeface="Montserrat"/>
                <a:cs typeface="Montserrat"/>
                <a:sym typeface="Montserrat"/>
              </a:rPr>
              <a:t>12-Month Access to Online Training</a:t>
            </a:r>
          </a:p>
          <a:p>
            <a:pPr marL="457200" lvl="0" indent="-298450" algn="l" rtl="0">
              <a:spcBef>
                <a:spcPts val="0"/>
              </a:spcBef>
              <a:spcAft>
                <a:spcPts val="0"/>
              </a:spcAft>
              <a:buSzPts val="1100"/>
              <a:buFont typeface="Montserrat"/>
              <a:buChar char="●"/>
            </a:pPr>
            <a:r>
              <a:rPr lang="en-US" sz="1400" dirty="0">
                <a:latin typeface="Montserrat"/>
                <a:ea typeface="Montserrat"/>
                <a:cs typeface="Montserrat"/>
                <a:sym typeface="Montserrat"/>
              </a:rPr>
              <a:t>Flexible scheduling that allows you to learn at your own pace</a:t>
            </a:r>
          </a:p>
          <a:p>
            <a:pPr marL="457200" lvl="0" indent="-298450" algn="l" rtl="0">
              <a:spcBef>
                <a:spcPts val="0"/>
              </a:spcBef>
              <a:spcAft>
                <a:spcPts val="0"/>
              </a:spcAft>
              <a:buSzPts val="1100"/>
              <a:buFont typeface="Montserrat"/>
              <a:buChar char="●"/>
            </a:pPr>
            <a:r>
              <a:rPr lang="en-US" sz="1400" dirty="0">
                <a:latin typeface="Montserrat"/>
                <a:ea typeface="Montserrat"/>
                <a:cs typeface="Montserrat"/>
                <a:sym typeface="Montserrat"/>
              </a:rPr>
              <a:t>Certification Exam Payment and Registration</a:t>
            </a:r>
          </a:p>
          <a:p>
            <a:pPr marL="457200" lvl="0" indent="-298450" algn="l" rtl="0">
              <a:spcBef>
                <a:spcPts val="0"/>
              </a:spcBef>
              <a:spcAft>
                <a:spcPts val="0"/>
              </a:spcAft>
              <a:buSzPts val="1100"/>
              <a:buFont typeface="Montserrat"/>
              <a:buChar char="●"/>
            </a:pPr>
            <a:r>
              <a:rPr lang="en-US" sz="1400" dirty="0">
                <a:latin typeface="Montserrat"/>
                <a:ea typeface="Montserrat"/>
                <a:cs typeface="Montserrat"/>
                <a:sym typeface="Montserrat"/>
              </a:rPr>
              <a:t>Exam Preparation Support</a:t>
            </a:r>
          </a:p>
          <a:p>
            <a:pPr marL="457200" lvl="0" indent="-298450" algn="l" rtl="0">
              <a:spcBef>
                <a:spcPts val="0"/>
              </a:spcBef>
              <a:spcAft>
                <a:spcPts val="0"/>
              </a:spcAft>
              <a:buSzPts val="1100"/>
              <a:buFont typeface="Montserrat"/>
              <a:buChar char="●"/>
            </a:pPr>
            <a:r>
              <a:rPr lang="en-US" sz="1400" dirty="0">
                <a:latin typeface="Montserrat"/>
                <a:ea typeface="Montserrat"/>
                <a:cs typeface="Montserrat"/>
                <a:sym typeface="Montserrat"/>
              </a:rPr>
              <a:t>Career Services and Experiential Learning Support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20850" y="396739"/>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Equipment &amp; Courseware/Textbooks</a:t>
            </a:r>
            <a:endParaRPr sz="1400" b="1" dirty="0">
              <a:latin typeface="Montserrat"/>
              <a:ea typeface="Montserrat"/>
              <a:cs typeface="Montserrat"/>
              <a:sym typeface="Montserrat"/>
            </a:endParaRPr>
          </a:p>
        </p:txBody>
      </p:sp>
      <p:sp>
        <p:nvSpPr>
          <p:cNvPr id="105" name="Google Shape;105;p18"/>
          <p:cNvSpPr txBox="1">
            <a:spLocks noGrp="1"/>
          </p:cNvSpPr>
          <p:nvPr>
            <p:ph type="body" idx="1"/>
          </p:nvPr>
        </p:nvSpPr>
        <p:spPr>
          <a:xfrm>
            <a:off x="289111" y="1405465"/>
            <a:ext cx="7242600" cy="8023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Students must have (or have access to) a computer with high-speed internet (minimum 1.5Mbs). MedCerts provides all required coursework, student guides, and other program supplements and resources. In addition to the online video content, students will be provided access to all relevant labs and online/offline resources as necessary to complete the program.</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includes an additional learning resource provided as a supplement to the core training components. While students are not required to submit completed activities or assignments within this supplement. MedCerts strongly encourages students to utilize the additional resource to allow for a more comprehensive learning experience, increasing the likelihood of subject matter retention, and better prepare students for the certification process.</a:t>
            </a:r>
          </a:p>
          <a:p>
            <a:pPr marL="0" lvl="0" indent="0" algn="l" rtl="0">
              <a:lnSpc>
                <a:spcPct val="150000"/>
              </a:lnSpc>
              <a:spcBef>
                <a:spcPts val="0"/>
              </a:spcBef>
              <a:spcAft>
                <a:spcPts val="0"/>
              </a:spcAft>
              <a:buNone/>
            </a:pPr>
            <a:endParaRPr lang="en" sz="1100" dirty="0">
              <a:latin typeface="Montserrat"/>
              <a:ea typeface="Montserrat"/>
              <a:cs typeface="Montserrat"/>
              <a:sym typeface="Montserrat"/>
            </a:endParaRPr>
          </a:p>
          <a:p>
            <a:pPr marL="0" lvl="0" indent="0" algn="l" rtl="0">
              <a:lnSpc>
                <a:spcPct val="100000"/>
              </a:lnSpc>
              <a:spcBef>
                <a:spcPts val="0"/>
              </a:spcBef>
              <a:spcAft>
                <a:spcPts val="0"/>
              </a:spcAft>
              <a:buNone/>
            </a:pPr>
            <a:r>
              <a:rPr lang="en" sz="1100" dirty="0">
                <a:latin typeface="Montserrat"/>
                <a:ea typeface="Montserrat"/>
                <a:cs typeface="Montserrat"/>
                <a:sym typeface="Montserrat"/>
              </a:rPr>
              <a:t>Program Components Include: </a:t>
            </a:r>
            <a:br>
              <a:rPr lang="en" sz="1100" dirty="0">
                <a:latin typeface="Montserrat"/>
                <a:ea typeface="Montserrat"/>
                <a:cs typeface="Montserrat"/>
                <a:sym typeface="Montserrat"/>
              </a:rPr>
            </a:br>
            <a:endParaRPr lang="en" sz="1100" dirty="0">
              <a:latin typeface="Montserrat"/>
              <a:ea typeface="Montserrat"/>
              <a:cs typeface="Montserrat"/>
              <a:sym typeface="Montserrat"/>
            </a:endParaRPr>
          </a:p>
          <a:p>
            <a:pPr marL="0" lvl="0" indent="0" algn="l" rtl="0">
              <a:lnSpc>
                <a:spcPct val="100000"/>
              </a:lnSpc>
              <a:spcBef>
                <a:spcPts val="0"/>
              </a:spcBef>
              <a:spcAft>
                <a:spcPts val="0"/>
              </a:spcAft>
              <a:buNone/>
            </a:pPr>
            <a:r>
              <a:rPr lang="en" sz="1100" u="sng" dirty="0">
                <a:latin typeface="Montserrat"/>
                <a:ea typeface="Montserrat"/>
                <a:cs typeface="Montserrat"/>
                <a:sym typeface="Montserrat"/>
              </a:rPr>
              <a:t>Professionalism for Allied Health </a:t>
            </a:r>
            <a:r>
              <a:rPr lang="en" sz="1100" dirty="0">
                <a:latin typeface="Montserrat"/>
                <a:ea typeface="Montserrat"/>
                <a:cs typeface="Montserrat"/>
                <a:sym typeface="Montserrat"/>
              </a:rPr>
              <a:t>(MedCerts)</a:t>
            </a:r>
            <a:br>
              <a:rPr lang="en" sz="1100" dirty="0">
                <a:latin typeface="Montserrat"/>
                <a:ea typeface="Montserrat"/>
                <a:cs typeface="Montserrat"/>
                <a:sym typeface="Montserrat"/>
              </a:rPr>
            </a:br>
            <a:r>
              <a:rPr lang="en" sz="1100" dirty="0">
                <a:latin typeface="Montserrat"/>
                <a:ea typeface="Montserrat"/>
                <a:cs typeface="Montserrat"/>
                <a:sym typeface="Montserrat"/>
              </a:rPr>
              <a:t>Recorded Video-Based Lecture/Intsruction</a:t>
            </a:r>
            <a:br>
              <a:rPr lang="en" sz="1100" dirty="0">
                <a:latin typeface="Montserrat"/>
                <a:ea typeface="Montserrat"/>
                <a:cs typeface="Montserrat"/>
                <a:sym typeface="Montserrat"/>
              </a:rPr>
            </a:br>
            <a:br>
              <a:rPr lang="en" sz="1100" dirty="0">
                <a:latin typeface="Montserrat"/>
                <a:ea typeface="Montserrat"/>
                <a:cs typeface="Montserrat"/>
                <a:sym typeface="Montserrat"/>
              </a:rPr>
            </a:br>
            <a:r>
              <a:rPr lang="en" sz="1100" u="sng" dirty="0">
                <a:latin typeface="Montserrat"/>
                <a:ea typeface="Montserrat"/>
                <a:cs typeface="Montserrat"/>
                <a:sym typeface="Montserrat"/>
              </a:rPr>
              <a:t>Professionalism for Allied Health </a:t>
            </a:r>
            <a:r>
              <a:rPr lang="en" sz="1100" dirty="0">
                <a:latin typeface="Montserrat"/>
                <a:ea typeface="Montserrat"/>
                <a:cs typeface="Montserrat"/>
                <a:sym typeface="Montserrat"/>
              </a:rPr>
              <a:t>(MedCerts)</a:t>
            </a:r>
          </a:p>
          <a:p>
            <a:pPr marL="0" lvl="0" indent="0" algn="l" rtl="0">
              <a:lnSpc>
                <a:spcPct val="100000"/>
              </a:lnSpc>
              <a:spcBef>
                <a:spcPts val="0"/>
              </a:spcBef>
              <a:spcAft>
                <a:spcPts val="0"/>
              </a:spcAft>
              <a:buNone/>
            </a:pPr>
            <a:r>
              <a:rPr lang="en" sz="1100" dirty="0">
                <a:latin typeface="Montserrat"/>
                <a:ea typeface="Montserrat"/>
                <a:cs typeface="Montserrat"/>
                <a:sym typeface="Montserrat"/>
              </a:rPr>
              <a:t>Skill Presentations and Knowledge Checks</a:t>
            </a:r>
            <a:br>
              <a:rPr lang="en" sz="1100" dirty="0">
                <a:latin typeface="Montserrat"/>
                <a:ea typeface="Montserrat"/>
                <a:cs typeface="Montserrat"/>
                <a:sym typeface="Montserrat"/>
              </a:rPr>
            </a:br>
            <a:br>
              <a:rPr lang="en" sz="1100" dirty="0">
                <a:latin typeface="Montserrat"/>
                <a:ea typeface="Montserrat"/>
                <a:cs typeface="Montserrat"/>
                <a:sym typeface="Montserrat"/>
              </a:rPr>
            </a:br>
            <a:r>
              <a:rPr lang="en" sz="1100" u="sng" dirty="0">
                <a:latin typeface="Montserrat"/>
                <a:ea typeface="Montserrat"/>
                <a:cs typeface="Montserrat"/>
                <a:sym typeface="Montserrat"/>
              </a:rPr>
              <a:t>Professionalism for Allied Health Immersive 3D Environment </a:t>
            </a:r>
            <a:r>
              <a:rPr lang="en" sz="1100" dirty="0">
                <a:latin typeface="Montserrat"/>
                <a:ea typeface="Montserrat"/>
                <a:cs typeface="Montserrat"/>
                <a:sym typeface="Montserrat"/>
              </a:rPr>
              <a:t>(MedCerts)</a:t>
            </a:r>
            <a:br>
              <a:rPr lang="en" sz="1100" dirty="0">
                <a:latin typeface="Montserrat"/>
                <a:ea typeface="Montserrat"/>
                <a:cs typeface="Montserrat"/>
                <a:sym typeface="Montserrat"/>
              </a:rPr>
            </a:br>
            <a:r>
              <a:rPr lang="en" sz="1100" dirty="0">
                <a:latin typeface="Montserrat"/>
                <a:ea typeface="Montserrat"/>
                <a:cs typeface="Montserrat"/>
                <a:sym typeface="Montserrat"/>
              </a:rPr>
              <a:t>Critical Thinking Interactivity</a:t>
            </a:r>
            <a:br>
              <a:rPr lang="en" sz="1100" dirty="0">
                <a:latin typeface="Montserrat"/>
                <a:ea typeface="Montserrat"/>
                <a:cs typeface="Montserrat"/>
                <a:sym typeface="Montserrat"/>
              </a:rPr>
            </a:br>
            <a:br>
              <a:rPr lang="en" sz="1100" dirty="0">
                <a:latin typeface="Montserrat"/>
                <a:ea typeface="Montserrat"/>
                <a:cs typeface="Montserrat"/>
                <a:sym typeface="Montserrat"/>
              </a:rPr>
            </a:br>
            <a:r>
              <a:rPr lang="en" sz="1100" u="sng" dirty="0">
                <a:latin typeface="Montserrat"/>
                <a:ea typeface="Montserrat"/>
                <a:cs typeface="Montserrat"/>
                <a:sym typeface="Montserrat"/>
              </a:rPr>
              <a:t>Introduction to Human Anatomy &amp; Medical Terminology </a:t>
            </a:r>
            <a:r>
              <a:rPr lang="en" sz="1100" dirty="0">
                <a:latin typeface="Montserrat"/>
                <a:ea typeface="Montserrat"/>
                <a:cs typeface="Montserrat"/>
                <a:sym typeface="Montserrat"/>
              </a:rPr>
              <a:t>(MedCerts)</a:t>
            </a:r>
            <a:br>
              <a:rPr lang="en" sz="1100" dirty="0">
                <a:latin typeface="Montserrat"/>
                <a:ea typeface="Montserrat"/>
                <a:cs typeface="Montserrat"/>
                <a:sym typeface="Montserrat"/>
              </a:rPr>
            </a:br>
            <a:r>
              <a:rPr lang="en" sz="1100" dirty="0">
                <a:latin typeface="Montserrat"/>
                <a:ea typeface="Montserrat"/>
                <a:cs typeface="Montserrat"/>
                <a:sym typeface="Montserrat"/>
              </a:rPr>
              <a:t>Recorded Video-Based Lecture/Instruction</a:t>
            </a:r>
            <a:endParaRPr sz="1100" dirty="0">
              <a:latin typeface="Montserrat"/>
              <a:ea typeface="Montserrat"/>
              <a:cs typeface="Montserrat"/>
              <a:sym typeface="Montserrat"/>
            </a:endParaRPr>
          </a:p>
          <a:p>
            <a:pPr marL="0" lvl="0" indent="0" algn="l" rtl="0">
              <a:lnSpc>
                <a:spcPct val="100000"/>
              </a:lnSpc>
              <a:spcBef>
                <a:spcPts val="0"/>
              </a:spcBef>
              <a:spcAft>
                <a:spcPts val="0"/>
              </a:spcAft>
              <a:buNone/>
            </a:pPr>
            <a:br>
              <a:rPr lang="en-US" sz="1100" dirty="0">
                <a:latin typeface="Montserrat"/>
                <a:ea typeface="Montserrat"/>
                <a:cs typeface="Montserrat"/>
                <a:sym typeface="Montserrat"/>
              </a:rPr>
            </a:br>
            <a:r>
              <a:rPr lang="en-US" sz="1100" u="sng" dirty="0">
                <a:latin typeface="Montserrat"/>
                <a:ea typeface="Montserrat"/>
                <a:cs typeface="Montserrat"/>
                <a:sym typeface="Montserrat"/>
              </a:rPr>
              <a:t>Introduction to Human Anatomy &amp; Medical Terminology: A Course Companion</a:t>
            </a:r>
            <a:r>
              <a:rPr lang="en-US" sz="1100" dirty="0">
                <a:latin typeface="Montserrat"/>
                <a:ea typeface="Montserrat"/>
                <a:cs typeface="Montserrat"/>
                <a:sym typeface="Montserrat"/>
              </a:rPr>
              <a:t> (Reuter, Weiss)</a:t>
            </a:r>
            <a:br>
              <a:rPr lang="en-US" sz="1100" dirty="0">
                <a:latin typeface="Montserrat"/>
                <a:ea typeface="Montserrat"/>
                <a:cs typeface="Montserrat"/>
                <a:sym typeface="Montserrat"/>
              </a:rPr>
            </a:br>
            <a:r>
              <a:rPr lang="en-US" sz="1100" dirty="0">
                <a:latin typeface="Montserrat"/>
                <a:ea typeface="Montserrat"/>
                <a:cs typeface="Montserrat"/>
                <a:sym typeface="Montserrat"/>
              </a:rPr>
              <a:t>MedCerts</a:t>
            </a:r>
            <a:br>
              <a:rPr lang="en-US" sz="1100" dirty="0">
                <a:latin typeface="Montserrat"/>
                <a:ea typeface="Montserrat"/>
                <a:cs typeface="Montserrat"/>
                <a:sym typeface="Montserrat"/>
              </a:rPr>
            </a:br>
            <a:r>
              <a:rPr lang="en-US" sz="1100" dirty="0">
                <a:latin typeface="Montserrat"/>
                <a:ea typeface="Montserrat"/>
                <a:cs typeface="Montserrat"/>
                <a:sym typeface="Montserrat"/>
              </a:rPr>
              <a:t>1</a:t>
            </a:r>
            <a:r>
              <a:rPr lang="en-US" sz="1100" baseline="30000" dirty="0">
                <a:latin typeface="Montserrat"/>
                <a:ea typeface="Montserrat"/>
                <a:cs typeface="Montserrat"/>
                <a:sym typeface="Montserrat"/>
              </a:rPr>
              <a:t>st</a:t>
            </a:r>
            <a:r>
              <a:rPr lang="en-US" sz="1100" dirty="0">
                <a:latin typeface="Montserrat"/>
                <a:ea typeface="Montserrat"/>
                <a:cs typeface="Montserrat"/>
                <a:sym typeface="Montserrat"/>
              </a:rPr>
              <a:t> Edition </a:t>
            </a:r>
            <a:r>
              <a:rPr lang="en-US" sz="1100" dirty="0" err="1">
                <a:latin typeface="Montserrat"/>
                <a:ea typeface="Montserrat"/>
                <a:cs typeface="Montserrat"/>
                <a:sym typeface="Montserrat"/>
              </a:rPr>
              <a:t>eText</a:t>
            </a:r>
            <a:r>
              <a:rPr lang="en-US" sz="1100" dirty="0">
                <a:latin typeface="Montserrat"/>
                <a:ea typeface="Montserrat"/>
                <a:cs typeface="Montserrat"/>
                <a:sym typeface="Montserrat"/>
              </a:rPr>
              <a:t> and Workbook</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u="sng" dirty="0">
                <a:latin typeface="Montserrat"/>
                <a:ea typeface="Montserrat"/>
                <a:cs typeface="Montserrat"/>
                <a:sym typeface="Montserrat"/>
              </a:rPr>
              <a:t>A&amp;P with Medical Terms Flash Cards (MedCerts)</a:t>
            </a:r>
            <a:br>
              <a:rPr lang="en-US" sz="1100" u="sng" dirty="0">
                <a:latin typeface="Montserrat"/>
                <a:ea typeface="Montserrat"/>
                <a:cs typeface="Montserrat"/>
                <a:sym typeface="Montserrat"/>
              </a:rPr>
            </a:br>
            <a:r>
              <a:rPr lang="en-US" sz="1100" dirty="0">
                <a:latin typeface="Montserrat"/>
                <a:ea typeface="Montserrat"/>
                <a:cs typeface="Montserrat"/>
                <a:sym typeface="Montserrat"/>
              </a:rPr>
              <a:t>(McGraw-Hill 8</a:t>
            </a:r>
            <a:r>
              <a:rPr lang="en-US" sz="1100" baseline="30000" dirty="0">
                <a:latin typeface="Montserrat"/>
                <a:ea typeface="Montserrat"/>
                <a:cs typeface="Montserrat"/>
                <a:sym typeface="Montserrat"/>
              </a:rPr>
              <a:t>th</a:t>
            </a:r>
            <a:r>
              <a:rPr lang="en-US" sz="1100" dirty="0">
                <a:latin typeface="Montserrat"/>
                <a:ea typeface="Montserrat"/>
                <a:cs typeface="Montserrat"/>
                <a:sym typeface="Montserrat"/>
              </a:rPr>
              <a:t> Edition SMARTBOOK eBook, Copyright 2020)</a:t>
            </a:r>
            <a:br>
              <a:rPr lang="en-US" sz="1100" dirty="0">
                <a:latin typeface="Montserrat"/>
                <a:ea typeface="Montserrat"/>
                <a:cs typeface="Montserrat"/>
                <a:sym typeface="Montserrat"/>
              </a:rPr>
            </a:br>
            <a:r>
              <a:rPr lang="en-US" sz="1100" dirty="0">
                <a:latin typeface="Montserrat"/>
                <a:ea typeface="Montserrat"/>
                <a:cs typeface="Montserrat"/>
                <a:sym typeface="Montserrat"/>
              </a:rPr>
              <a:t>by </a:t>
            </a:r>
            <a:r>
              <a:rPr lang="en-US" sz="1100" dirty="0" err="1">
                <a:latin typeface="Montserrat"/>
                <a:ea typeface="Montserrat"/>
                <a:cs typeface="Montserrat"/>
                <a:sym typeface="Montserrat"/>
              </a:rPr>
              <a:t>Valerius</a:t>
            </a:r>
            <a:r>
              <a:rPr lang="en-US" sz="1100" dirty="0">
                <a:latin typeface="Montserrat"/>
                <a:ea typeface="Montserrat"/>
                <a:cs typeface="Montserrat"/>
                <a:sym typeface="Montserrat"/>
              </a:rPr>
              <a:t>, Bayes, Newby &amp; </a:t>
            </a:r>
            <a:r>
              <a:rPr lang="en-US" sz="1100" dirty="0" err="1">
                <a:latin typeface="Montserrat"/>
                <a:ea typeface="Montserrat"/>
                <a:cs typeface="Montserrat"/>
                <a:sym typeface="Montserrat"/>
              </a:rPr>
              <a:t>Blochowiak</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u="sng" dirty="0">
                <a:latin typeface="Montserrat"/>
                <a:ea typeface="Montserrat"/>
                <a:cs typeface="Montserrat"/>
                <a:sym typeface="Montserrat"/>
              </a:rPr>
              <a:t>Insurance &amp; Billing and Coding Essentials </a:t>
            </a:r>
            <a:r>
              <a:rPr lang="en-US" sz="1100" dirty="0">
                <a:latin typeface="Montserrat"/>
                <a:ea typeface="Montserrat"/>
                <a:cs typeface="Montserrat"/>
                <a:sym typeface="Montserrat"/>
              </a:rPr>
              <a:t>(MedCerts)</a:t>
            </a:r>
            <a:br>
              <a:rPr lang="en-US" sz="1100" dirty="0">
                <a:latin typeface="Montserrat"/>
                <a:ea typeface="Montserrat"/>
                <a:cs typeface="Montserrat"/>
                <a:sym typeface="Montserrat"/>
              </a:rPr>
            </a:br>
            <a:r>
              <a:rPr lang="en-US" sz="1100" dirty="0">
                <a:latin typeface="Montserrat"/>
                <a:ea typeface="Montserrat"/>
                <a:cs typeface="Montserrat"/>
                <a:sym typeface="Montserrat"/>
              </a:rPr>
              <a:t>Recorded Industry Insights</a:t>
            </a:r>
            <a:br>
              <a:rPr lang="en-US" sz="1100" dirty="0">
                <a:latin typeface="Montserrat"/>
                <a:ea typeface="Montserrat"/>
                <a:cs typeface="Montserrat"/>
                <a:sym typeface="Montserrat"/>
              </a:rPr>
            </a:br>
            <a:endParaRPr lang="en-US" sz="1100" dirty="0">
              <a:latin typeface="Montserrat"/>
              <a:ea typeface="Montserrat"/>
              <a:cs typeface="Montserrat"/>
              <a:sym typeface="Montserrat"/>
            </a:endParaRPr>
          </a:p>
          <a:p>
            <a:pPr marL="0" lvl="0" indent="0" algn="l" rtl="0">
              <a:lnSpc>
                <a:spcPct val="100000"/>
              </a:lnSpc>
              <a:spcBef>
                <a:spcPts val="0"/>
              </a:spcBef>
              <a:spcAft>
                <a:spcPts val="0"/>
              </a:spcAft>
              <a:buNone/>
            </a:pPr>
            <a:r>
              <a:rPr lang="en-US" sz="1100" u="sng" dirty="0">
                <a:latin typeface="Montserrat"/>
                <a:ea typeface="Montserrat"/>
                <a:cs typeface="Montserrat"/>
                <a:sym typeface="Montserrat"/>
              </a:rPr>
              <a:t>Insurance &amp; Billing and Coding Essentials </a:t>
            </a:r>
            <a:r>
              <a:rPr lang="en-US" sz="1100" dirty="0">
                <a:latin typeface="Montserrat"/>
                <a:ea typeface="Montserrat"/>
                <a:cs typeface="Montserrat"/>
                <a:sym typeface="Montserrat"/>
              </a:rPr>
              <a:t>(MedCerts)</a:t>
            </a:r>
            <a:br>
              <a:rPr lang="en-US" sz="1100" dirty="0">
                <a:latin typeface="Montserrat"/>
                <a:ea typeface="Montserrat"/>
                <a:cs typeface="Montserrat"/>
                <a:sym typeface="Montserrat"/>
              </a:rPr>
            </a:br>
            <a:r>
              <a:rPr lang="en-US" sz="1100" dirty="0">
                <a:latin typeface="Montserrat"/>
                <a:ea typeface="Montserrat"/>
                <a:cs typeface="Montserrat"/>
                <a:sym typeface="Montserrat"/>
              </a:rPr>
              <a:t>Recorded Video-Based Lecture/Instruction</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u="sng" dirty="0">
                <a:latin typeface="Montserrat"/>
                <a:ea typeface="Montserrat"/>
                <a:cs typeface="Montserrat"/>
                <a:sym typeface="Montserrat"/>
              </a:rPr>
              <a:t>Insurance &amp; Billing and Coding Interactive Skill Activities </a:t>
            </a:r>
            <a:r>
              <a:rPr lang="en-US" sz="1100" dirty="0">
                <a:latin typeface="Montserrat"/>
                <a:ea typeface="Montserrat"/>
                <a:cs typeface="Montserrat"/>
                <a:sym typeface="Montserrat"/>
              </a:rPr>
              <a:t>(MedCerts)</a:t>
            </a:r>
            <a:br>
              <a:rPr lang="en-US" sz="1100" dirty="0">
                <a:latin typeface="Montserrat"/>
                <a:ea typeface="Montserrat"/>
                <a:cs typeface="Montserrat"/>
                <a:sym typeface="Montserrat"/>
              </a:rPr>
            </a:br>
            <a:r>
              <a:rPr lang="en-US" sz="1100" dirty="0">
                <a:latin typeface="Montserrat"/>
                <a:ea typeface="Montserrat"/>
                <a:cs typeface="Montserrat"/>
                <a:sym typeface="Montserrat"/>
              </a:rPr>
              <a:t>Skill Presentations and Knowledge Checks</a:t>
            </a:r>
            <a:br>
              <a:rPr lang="en-US" sz="1100" dirty="0">
                <a:latin typeface="Montserrat"/>
                <a:ea typeface="Montserrat"/>
                <a:cs typeface="Montserrat"/>
                <a:sym typeface="Montserrat"/>
              </a:rPr>
            </a:br>
            <a:endParaRPr lang="en-US" sz="1100" u="sng" dirty="0">
              <a:latin typeface="Montserrat"/>
              <a:ea typeface="Montserrat"/>
              <a:cs typeface="Montserrat"/>
              <a:sym typeface="Montserrat"/>
            </a:endParaRPr>
          </a:p>
          <a:p>
            <a:pPr marL="0" lvl="0" indent="0" algn="l" rtl="0">
              <a:lnSpc>
                <a:spcPct val="150000"/>
              </a:lnSpc>
              <a:spcBef>
                <a:spcPts val="0"/>
              </a:spcBef>
              <a:spcAft>
                <a:spcPts val="0"/>
              </a:spcAft>
              <a:buNone/>
            </a:pPr>
            <a:endParaRPr lang="en-US" sz="1200" dirty="0">
              <a:latin typeface="Montserrat"/>
              <a:ea typeface="Montserrat"/>
              <a:cs typeface="Montserrat"/>
              <a:sym typeface="Montserrat"/>
            </a:endParaRPr>
          </a:p>
        </p:txBody>
      </p:sp>
      <p:cxnSp>
        <p:nvCxnSpPr>
          <p:cNvPr id="106" name="Google Shape;106;p18"/>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9AE428C0-9A1F-DAC9-040E-8CF402477AE4}"/>
              </a:ext>
            </a:extLst>
          </p:cNvPr>
          <p:cNvPicPr>
            <a:picLocks noChangeAspect="1"/>
          </p:cNvPicPr>
          <p:nvPr/>
        </p:nvPicPr>
        <p:blipFill>
          <a:blip r:embed="rId3"/>
          <a:stretch>
            <a:fillRect/>
          </a:stretch>
        </p:blipFill>
        <p:spPr>
          <a:xfrm>
            <a:off x="506250" y="9177975"/>
            <a:ext cx="1639178" cy="457200"/>
          </a:xfrm>
          <a:prstGeom prst="rect">
            <a:avLst/>
          </a:prstGeom>
        </p:spPr>
      </p:pic>
      <p:cxnSp>
        <p:nvCxnSpPr>
          <p:cNvPr id="3" name="Google Shape;106;p18">
            <a:extLst>
              <a:ext uri="{FF2B5EF4-FFF2-40B4-BE49-F238E27FC236}">
                <a16:creationId xmlns:a16="http://schemas.microsoft.com/office/drawing/2014/main" id="{FCEC04F7-70FF-DC83-F570-74BE0CB7905D}"/>
              </a:ext>
            </a:extLst>
          </p:cNvPr>
          <p:cNvCxnSpPr/>
          <p:nvPr/>
        </p:nvCxnSpPr>
        <p:spPr>
          <a:xfrm>
            <a:off x="320850" y="1405465"/>
            <a:ext cx="7130700" cy="0"/>
          </a:xfrm>
          <a:prstGeom prst="straightConnector1">
            <a:avLst/>
          </a:prstGeom>
          <a:noFill/>
          <a:ln w="28575" cap="flat" cmpd="sng">
            <a:solidFill>
              <a:srgbClr val="465CA9"/>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8"/>
          <p:cNvSpPr txBox="1">
            <a:spLocks noGrp="1"/>
          </p:cNvSpPr>
          <p:nvPr>
            <p:ph type="title"/>
          </p:nvPr>
        </p:nvSpPr>
        <p:spPr>
          <a:xfrm>
            <a:off x="320850" y="396739"/>
            <a:ext cx="7242600" cy="1017194"/>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Equipment &amp; Courseware/Textbooks Cont.</a:t>
            </a:r>
            <a:endParaRPr sz="1400" b="1" dirty="0">
              <a:latin typeface="Montserrat"/>
              <a:ea typeface="Montserrat"/>
              <a:cs typeface="Montserrat"/>
              <a:sym typeface="Montserrat"/>
            </a:endParaRPr>
          </a:p>
        </p:txBody>
      </p:sp>
      <p:sp>
        <p:nvSpPr>
          <p:cNvPr id="105" name="Google Shape;105;p18"/>
          <p:cNvSpPr txBox="1">
            <a:spLocks noGrp="1"/>
          </p:cNvSpPr>
          <p:nvPr>
            <p:ph type="body" idx="1"/>
          </p:nvPr>
        </p:nvSpPr>
        <p:spPr>
          <a:xfrm>
            <a:off x="208950" y="1482697"/>
            <a:ext cx="7242600" cy="7657201"/>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100" u="sng" dirty="0">
                <a:latin typeface="Montserrat"/>
                <a:ea typeface="Montserrat"/>
                <a:cs typeface="Montserrat"/>
                <a:sym typeface="Montserrat"/>
              </a:rPr>
              <a:t>Insurance &amp; Billing and Coding Immersive 3D Environment </a:t>
            </a:r>
            <a:r>
              <a:rPr lang="en-US" sz="1100" dirty="0">
                <a:latin typeface="Montserrat"/>
                <a:ea typeface="Montserrat"/>
                <a:cs typeface="Montserrat"/>
                <a:sym typeface="Montserrat"/>
              </a:rPr>
              <a:t>(MedCerts)</a:t>
            </a:r>
            <a:br>
              <a:rPr lang="en-US" sz="1100" dirty="0">
                <a:latin typeface="Montserrat"/>
                <a:ea typeface="Montserrat"/>
                <a:cs typeface="Montserrat"/>
                <a:sym typeface="Montserrat"/>
              </a:rPr>
            </a:br>
            <a:r>
              <a:rPr lang="en-US" sz="1100" dirty="0">
                <a:latin typeface="Montserrat"/>
                <a:ea typeface="Montserrat"/>
                <a:cs typeface="Montserrat"/>
                <a:sym typeface="Montserrat"/>
              </a:rPr>
              <a:t>Critical Thinking Interactivity</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u="sng" dirty="0">
                <a:latin typeface="Montserrat"/>
                <a:ea typeface="Montserrat"/>
                <a:cs typeface="Montserrat"/>
                <a:sym typeface="Montserrat"/>
              </a:rPr>
              <a:t>Insurance Billing Simulation Training </a:t>
            </a:r>
            <a:r>
              <a:rPr lang="en-US" sz="1100" dirty="0">
                <a:latin typeface="Montserrat"/>
                <a:ea typeface="Montserrat"/>
                <a:cs typeface="Montserrat"/>
                <a:sym typeface="Montserrat"/>
              </a:rPr>
              <a:t>(</a:t>
            </a:r>
            <a:r>
              <a:rPr lang="en-US" sz="1100" dirty="0" err="1">
                <a:latin typeface="Montserrat"/>
                <a:ea typeface="Montserrat"/>
                <a:cs typeface="Montserrat"/>
                <a:sym typeface="Montserrat"/>
              </a:rPr>
              <a:t>EHRClinic</a:t>
            </a:r>
            <a:r>
              <a:rPr lang="en-US" sz="1100" dirty="0">
                <a:latin typeface="Montserrat"/>
                <a:ea typeface="Montserrat"/>
                <a:cs typeface="Montserrat"/>
                <a:sym typeface="Montserrat"/>
              </a:rPr>
              <a:t> McGraw-Hill)</a:t>
            </a:r>
            <a:br>
              <a:rPr lang="en-US" sz="1100" dirty="0">
                <a:latin typeface="Montserrat"/>
                <a:ea typeface="Montserrat"/>
                <a:cs typeface="Montserrat"/>
                <a:sym typeface="Montserrat"/>
              </a:rPr>
            </a:br>
            <a:r>
              <a:rPr lang="en-US" sz="1100" dirty="0">
                <a:latin typeface="Montserrat"/>
                <a:ea typeface="Montserrat"/>
                <a:cs typeface="Montserrat"/>
                <a:sym typeface="Montserrat"/>
              </a:rPr>
              <a:t>Electronic Completion of Medical Insurance Claims</a:t>
            </a:r>
          </a:p>
          <a:p>
            <a:pPr marL="0" lvl="0" indent="0" algn="l" rtl="0">
              <a:lnSpc>
                <a:spcPct val="100000"/>
              </a:lnSpc>
              <a:spcBef>
                <a:spcPts val="0"/>
              </a:spcBef>
              <a:spcAft>
                <a:spcPts val="0"/>
              </a:spcAft>
              <a:buNone/>
            </a:pPr>
            <a:endParaRPr lang="en-US" sz="1100" dirty="0">
              <a:latin typeface="Montserrat"/>
              <a:ea typeface="Montserrat"/>
              <a:cs typeface="Montserrat"/>
              <a:sym typeface="Montserrat"/>
            </a:endParaRPr>
          </a:p>
          <a:p>
            <a:pPr marL="0" lvl="0" indent="0" algn="l" rtl="0">
              <a:lnSpc>
                <a:spcPct val="100000"/>
              </a:lnSpc>
              <a:spcBef>
                <a:spcPts val="0"/>
              </a:spcBef>
              <a:spcAft>
                <a:spcPts val="0"/>
              </a:spcAft>
              <a:buNone/>
            </a:pPr>
            <a:r>
              <a:rPr lang="en-US" sz="1100" u="sng" dirty="0">
                <a:latin typeface="Montserrat"/>
                <a:ea typeface="Montserrat"/>
                <a:cs typeface="Montserrat"/>
                <a:sym typeface="Montserrat"/>
              </a:rPr>
              <a:t>Medical Insurance, A Revenue Cycle Process Approach </a:t>
            </a:r>
            <a:r>
              <a:rPr lang="en-US" sz="1100" dirty="0">
                <a:latin typeface="Montserrat"/>
                <a:ea typeface="Montserrat"/>
                <a:cs typeface="Montserrat"/>
                <a:sym typeface="Montserrat"/>
              </a:rPr>
              <a:t>(McGraw-Hill)</a:t>
            </a:r>
            <a:br>
              <a:rPr lang="en-US" sz="1100" dirty="0">
                <a:latin typeface="Montserrat"/>
                <a:ea typeface="Montserrat"/>
                <a:cs typeface="Montserrat"/>
                <a:sym typeface="Montserrat"/>
              </a:rPr>
            </a:br>
            <a:r>
              <a:rPr lang="en-US" sz="1100" dirty="0">
                <a:latin typeface="Montserrat"/>
                <a:ea typeface="Montserrat"/>
                <a:cs typeface="Montserrat"/>
                <a:sym typeface="Montserrat"/>
              </a:rPr>
              <a:t>Adaptive Learning Questions</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u="sng" dirty="0">
                <a:latin typeface="Montserrat"/>
                <a:ea typeface="Montserrat"/>
                <a:cs typeface="Montserrat"/>
                <a:sym typeface="Montserrat"/>
              </a:rPr>
              <a:t>Buck’s Step-by-Step Medical Coding </a:t>
            </a:r>
            <a:r>
              <a:rPr lang="en-US" sz="1100" dirty="0">
                <a:latin typeface="Montserrat"/>
                <a:ea typeface="Montserrat"/>
                <a:cs typeface="Montserrat"/>
                <a:sym typeface="Montserrat"/>
              </a:rPr>
              <a:t>(Elsevier)</a:t>
            </a:r>
            <a:br>
              <a:rPr lang="en-US" sz="1100" dirty="0">
                <a:latin typeface="Montserrat"/>
                <a:ea typeface="Montserrat"/>
                <a:cs typeface="Montserrat"/>
                <a:sym typeface="Montserrat"/>
              </a:rPr>
            </a:br>
            <a:r>
              <a:rPr lang="en-US" sz="1100" dirty="0">
                <a:latin typeface="Montserrat"/>
                <a:ea typeface="Montserrat"/>
                <a:cs typeface="Montserrat"/>
                <a:sym typeface="Montserrat"/>
              </a:rPr>
              <a:t>by Buck and </a:t>
            </a:r>
            <a:r>
              <a:rPr lang="en-US" sz="1100" dirty="0" err="1">
                <a:latin typeface="Montserrat"/>
                <a:ea typeface="Montserrat"/>
                <a:cs typeface="Montserrat"/>
                <a:sym typeface="Montserrat"/>
              </a:rPr>
              <a:t>Koesterman</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u="sng" dirty="0">
                <a:latin typeface="Montserrat"/>
                <a:ea typeface="Montserrat"/>
                <a:cs typeface="Montserrat"/>
                <a:sym typeface="Montserrat"/>
              </a:rPr>
              <a:t>Current Year – ICD-10CM, HCPCS, CPT Manuals</a:t>
            </a:r>
            <a:br>
              <a:rPr lang="en-US" sz="1100" u="sng" dirty="0">
                <a:latin typeface="Montserrat"/>
                <a:ea typeface="Montserrat"/>
                <a:cs typeface="Montserrat"/>
                <a:sym typeface="Montserrat"/>
              </a:rPr>
            </a:br>
            <a:br>
              <a:rPr lang="en-US" sz="1100" u="sng" dirty="0">
                <a:latin typeface="Montserrat"/>
                <a:ea typeface="Montserrat"/>
                <a:cs typeface="Montserrat"/>
                <a:sym typeface="Montserrat"/>
              </a:rPr>
            </a:br>
            <a:r>
              <a:rPr lang="en-US" sz="1100" u="sng" dirty="0">
                <a:latin typeface="Montserrat"/>
                <a:ea typeface="Montserrat"/>
                <a:cs typeface="Montserrat"/>
                <a:sym typeface="Montserrat"/>
              </a:rPr>
              <a:t>Medical Coding </a:t>
            </a:r>
            <a:r>
              <a:rPr lang="en-US" sz="1100" dirty="0">
                <a:latin typeface="Montserrat"/>
                <a:ea typeface="Montserrat"/>
                <a:cs typeface="Montserrat"/>
                <a:sym typeface="Montserrat"/>
              </a:rPr>
              <a:t>(MedCerts)</a:t>
            </a:r>
            <a:br>
              <a:rPr lang="en-US" sz="1100" dirty="0">
                <a:latin typeface="Montserrat"/>
                <a:ea typeface="Montserrat"/>
                <a:cs typeface="Montserrat"/>
                <a:sym typeface="Montserrat"/>
              </a:rPr>
            </a:br>
            <a:r>
              <a:rPr lang="en-US" sz="1100" dirty="0">
                <a:latin typeface="Montserrat"/>
                <a:ea typeface="Montserrat"/>
                <a:cs typeface="Montserrat"/>
                <a:sym typeface="Montserrat"/>
              </a:rPr>
              <a:t>Recorded Video-Based Lecture/Instruction</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u="sng" dirty="0">
                <a:latin typeface="Montserrat"/>
                <a:ea typeface="Montserrat"/>
                <a:cs typeface="Montserrat"/>
                <a:sym typeface="Montserrat"/>
              </a:rPr>
              <a:t>Medical Coding Storyline Skills/Demos and Knowledge Checks</a:t>
            </a:r>
            <a:r>
              <a:rPr lang="en-US" sz="1100" dirty="0">
                <a:latin typeface="Montserrat"/>
                <a:ea typeface="Montserrat"/>
                <a:cs typeface="Montserrat"/>
                <a:sym typeface="Montserrat"/>
              </a:rPr>
              <a:t> (MedCerts)</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u="sng" dirty="0">
                <a:latin typeface="Montserrat"/>
                <a:ea typeface="Montserrat"/>
                <a:cs typeface="Montserrat"/>
                <a:sym typeface="Montserrat"/>
              </a:rPr>
              <a:t>Medical Coding Storyline Skills/Simulations with Practical Applications</a:t>
            </a:r>
            <a:r>
              <a:rPr lang="en-US" sz="1100" dirty="0">
                <a:latin typeface="Montserrat"/>
                <a:ea typeface="Montserrat"/>
                <a:cs typeface="Montserrat"/>
                <a:sym typeface="Montserrat"/>
              </a:rPr>
              <a:t> (MedCerts)</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r>
              <a:rPr lang="en-US" sz="1100" u="sng" dirty="0">
                <a:latin typeface="Montserrat"/>
                <a:ea typeface="Montserrat"/>
                <a:cs typeface="Montserrat"/>
                <a:sym typeface="Montserrat"/>
              </a:rPr>
              <a:t>Interactive Lesson Quizzes </a:t>
            </a:r>
            <a:r>
              <a:rPr lang="en-US" sz="1100" dirty="0">
                <a:latin typeface="Montserrat"/>
                <a:ea typeface="Montserrat"/>
                <a:cs typeface="Montserrat"/>
                <a:sym typeface="Montserrat"/>
              </a:rPr>
              <a:t>(Elsevier)</a:t>
            </a:r>
            <a:br>
              <a:rPr lang="en-US" sz="1100" dirty="0">
                <a:latin typeface="Montserrat"/>
                <a:ea typeface="Montserrat"/>
                <a:cs typeface="Montserrat"/>
                <a:sym typeface="Montserrat"/>
              </a:rPr>
            </a:br>
            <a:br>
              <a:rPr lang="en-US" sz="1100" dirty="0">
                <a:latin typeface="Montserrat"/>
                <a:ea typeface="Montserrat"/>
                <a:cs typeface="Montserrat"/>
                <a:sym typeface="Montserrat"/>
              </a:rPr>
            </a:br>
            <a:endParaRPr lang="en-US" sz="1100" u="sng" dirty="0">
              <a:latin typeface="Montserrat"/>
              <a:ea typeface="Montserrat"/>
              <a:cs typeface="Montserrat"/>
              <a:sym typeface="Montserrat"/>
            </a:endParaRPr>
          </a:p>
          <a:p>
            <a:pPr marL="0" lvl="0" indent="0" algn="l" rtl="0">
              <a:lnSpc>
                <a:spcPct val="150000"/>
              </a:lnSpc>
              <a:spcBef>
                <a:spcPts val="0"/>
              </a:spcBef>
              <a:spcAft>
                <a:spcPts val="0"/>
              </a:spcAft>
              <a:buNone/>
            </a:pPr>
            <a:endParaRPr lang="en-US" sz="1200" dirty="0">
              <a:latin typeface="Montserrat"/>
              <a:ea typeface="Montserrat"/>
              <a:cs typeface="Montserrat"/>
              <a:sym typeface="Montserrat"/>
            </a:endParaRPr>
          </a:p>
        </p:txBody>
      </p:sp>
      <p:cxnSp>
        <p:nvCxnSpPr>
          <p:cNvPr id="106" name="Google Shape;106;p18"/>
          <p:cNvCxnSpPr/>
          <p:nvPr/>
        </p:nvCxnSpPr>
        <p:spPr>
          <a:xfrm>
            <a:off x="320850" y="1405465"/>
            <a:ext cx="7130700" cy="0"/>
          </a:xfrm>
          <a:prstGeom prst="straightConnector1">
            <a:avLst/>
          </a:prstGeom>
          <a:noFill/>
          <a:ln w="28575" cap="flat" cmpd="sng">
            <a:solidFill>
              <a:srgbClr val="465CA9"/>
            </a:solidFill>
            <a:prstDash val="solid"/>
            <a:round/>
            <a:headEnd type="none" w="med" len="med"/>
            <a:tailEnd type="none" w="med" len="med"/>
          </a:ln>
        </p:spPr>
      </p:cxnSp>
      <p:sp>
        <p:nvSpPr>
          <p:cNvPr id="108" name="Google Shape;108;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9" name="Google Shape;109;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5E485B30-6193-C569-3F7B-300F91724E17}"/>
              </a:ext>
            </a:extLst>
          </p:cNvPr>
          <p:cNvPicPr>
            <a:picLocks noChangeAspect="1"/>
          </p:cNvPicPr>
          <p:nvPr/>
        </p:nvPicPr>
        <p:blipFill>
          <a:blip r:embed="rId3"/>
          <a:stretch>
            <a:fillRect/>
          </a:stretch>
        </p:blipFill>
        <p:spPr>
          <a:xfrm>
            <a:off x="506250" y="9177975"/>
            <a:ext cx="1639178" cy="457200"/>
          </a:xfrm>
          <a:prstGeom prst="rect">
            <a:avLst/>
          </a:prstGeom>
        </p:spPr>
      </p:pic>
    </p:spTree>
    <p:extLst>
      <p:ext uri="{BB962C8B-B14F-4D97-AF65-F5344CB8AC3E}">
        <p14:creationId xmlns:p14="http://schemas.microsoft.com/office/powerpoint/2010/main" val="3109177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15" name="Google Shape;115;p19"/>
          <p:cNvSpPr txBox="1">
            <a:spLocks noGrp="1"/>
          </p:cNvSpPr>
          <p:nvPr>
            <p:ph type="body" idx="1"/>
          </p:nvPr>
        </p:nvSpPr>
        <p:spPr>
          <a:xfrm>
            <a:off x="101498" y="1205575"/>
            <a:ext cx="7242600" cy="8107200"/>
          </a:xfrm>
          <a:prstGeom prst="rect">
            <a:avLst/>
          </a:prstGeom>
        </p:spPr>
        <p:txBody>
          <a:bodyPr spcFirstLastPara="1" wrap="square" lIns="91425" tIns="91425" rIns="91425" bIns="91425" anchor="t" anchorCtr="0">
            <a:noAutofit/>
          </a:bodyPr>
          <a:lstStyle/>
          <a:p>
            <a:pPr marL="0" indent="0">
              <a:lnSpc>
                <a:spcPct val="150000"/>
              </a:lnSpc>
              <a:buNone/>
            </a:pPr>
            <a:r>
              <a:rPr lang="en" sz="1100" dirty="0">
                <a:latin typeface="Montserrat"/>
                <a:ea typeface="Montserrat"/>
                <a:cs typeface="Montserrat"/>
                <a:sym typeface="Montserrat"/>
              </a:rPr>
              <a:t>Applicants must be 18 years of age or older and have a High School diploma or GED. Prior to enrollment, applicants will take a standardized test to measure scholastic aptitude and cognitive ability. The results of the Wonderlic SLE-Q test provide a predictive indicator of academic success on select MedCerts programs such as the Medical Coding program - where a minimum score of 18 must be achieved in order to be eligible for enrollment.</a:t>
            </a:r>
          </a:p>
          <a:p>
            <a:pPr marL="0" indent="0">
              <a:lnSpc>
                <a:spcPct val="150000"/>
              </a:lnSpc>
              <a:buNone/>
            </a:pPr>
            <a:endParaRPr lang="en" sz="1100" dirty="0">
              <a:latin typeface="Montserrat"/>
              <a:ea typeface="Montserrat"/>
              <a:cs typeface="Montserrat"/>
            </a:endParaRPr>
          </a:p>
          <a:p>
            <a:pPr marL="0" indent="0">
              <a:lnSpc>
                <a:spcPct val="150000"/>
              </a:lnSpc>
              <a:buNone/>
            </a:pPr>
            <a:r>
              <a:rPr lang="en" sz="1100" dirty="0">
                <a:latin typeface="Montserrat"/>
                <a:ea typeface="Montserrat"/>
                <a:cs typeface="Montserrat"/>
              </a:rPr>
              <a:t>**Please Note: </a:t>
            </a:r>
            <a:r>
              <a:rPr lang="en-US" sz="1100">
                <a:latin typeface="Montserrat"/>
                <a:ea typeface="Montserrat"/>
              </a:rPr>
              <a:t>While MedCerts training and related target certifications may be accepted and/or </a:t>
            </a:r>
            <a:r>
              <a:rPr lang="en-US" sz="1100" dirty="0">
                <a:latin typeface="Montserrat"/>
                <a:ea typeface="Montserrat"/>
              </a:rPr>
              <a:t>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endParaRPr lang="en" sz="1100">
              <a:latin typeface="Montserrat"/>
              <a:ea typeface="Montserrat"/>
              <a:cs typeface="Montserrat"/>
            </a:endParaRPr>
          </a:p>
        </p:txBody>
      </p:sp>
      <p:cxnSp>
        <p:nvCxnSpPr>
          <p:cNvPr id="116" name="Google Shape;116;p19"/>
          <p:cNvCxnSpPr/>
          <p:nvPr/>
        </p:nvCxnSpPr>
        <p:spPr>
          <a:xfrm>
            <a:off x="320850" y="1031725"/>
            <a:ext cx="7130700" cy="0"/>
          </a:xfrm>
          <a:prstGeom prst="straightConnector1">
            <a:avLst/>
          </a:prstGeom>
          <a:noFill/>
          <a:ln w="28575" cap="flat" cmpd="sng">
            <a:solidFill>
              <a:srgbClr val="465CA9"/>
            </a:solidFill>
            <a:prstDash val="solid"/>
            <a:round/>
            <a:headEnd type="none" w="med" len="med"/>
            <a:tailEnd type="none" w="med" len="med"/>
          </a:ln>
        </p:spPr>
      </p:cxnSp>
      <p:sp>
        <p:nvSpPr>
          <p:cNvPr id="118" name="Google Shape;118;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47922DB5-D1F3-A00A-65D3-BA3BA7F1CF6C}"/>
              </a:ext>
            </a:extLst>
          </p:cNvPr>
          <p:cNvPicPr>
            <a:picLocks noChangeAspect="1"/>
          </p:cNvPicPr>
          <p:nvPr/>
        </p:nvPicPr>
        <p:blipFill>
          <a:blip r:embed="rId3"/>
          <a:stretch>
            <a:fillRect/>
          </a:stretch>
        </p:blipFill>
        <p:spPr>
          <a:xfrm>
            <a:off x="506250" y="9177975"/>
            <a:ext cx="1639178" cy="457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20"/>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25" name="Google Shape;125;p20"/>
          <p:cNvSpPr/>
          <p:nvPr/>
        </p:nvSpPr>
        <p:spPr>
          <a:xfrm>
            <a:off x="-75" y="-35925"/>
            <a:ext cx="7772400" cy="10094400"/>
          </a:xfrm>
          <a:prstGeom prst="rect">
            <a:avLst/>
          </a:prstGeom>
          <a:solidFill>
            <a:srgbClr val="1E2B64">
              <a:alpha val="75280"/>
            </a:srgbClr>
          </a:solidFill>
          <a:ln w="9525" cap="flat" cmpd="sng">
            <a:solidFill>
              <a:srgbClr val="1E2B6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0"/>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4600" b="1" dirty="0">
                <a:solidFill>
                  <a:srgbClr val="FFFFFF"/>
                </a:solidFill>
                <a:latin typeface="Montserrat"/>
                <a:ea typeface="Montserrat"/>
                <a:cs typeface="Montserrat"/>
                <a:sym typeface="Montserrat"/>
              </a:rPr>
              <a:t>Medical Coding and Billing Professional Courses</a:t>
            </a:r>
          </a:p>
        </p:txBody>
      </p:sp>
      <p:pic>
        <p:nvPicPr>
          <p:cNvPr id="2" name="Picture 2">
            <a:extLst>
              <a:ext uri="{FF2B5EF4-FFF2-40B4-BE49-F238E27FC236}">
                <a16:creationId xmlns:a16="http://schemas.microsoft.com/office/drawing/2014/main" id="{440B59C2-CD5B-FDE6-55E1-AFD4C533E778}"/>
              </a:ext>
            </a:extLst>
          </p:cNvPr>
          <p:cNvPicPr>
            <a:picLocks noChangeAspect="1"/>
          </p:cNvPicPr>
          <p:nvPr/>
        </p:nvPicPr>
        <p:blipFill>
          <a:blip r:embed="rId4"/>
          <a:stretch>
            <a:fillRect/>
          </a:stretch>
        </p:blipFill>
        <p:spPr>
          <a:xfrm>
            <a:off x="457717" y="9124081"/>
            <a:ext cx="1956432" cy="53118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335713"/>
            <a:ext cx="7242600" cy="1724125"/>
          </a:xfrm>
          <a:prstGeom prst="roundRect">
            <a:avLst>
              <a:gd name="adj" fmla="val 4055"/>
            </a:avLst>
          </a:prstGeom>
          <a:solidFill>
            <a:srgbClr val="EDEF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08811"/>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49221" y="1285250"/>
            <a:ext cx="7242600" cy="6221224"/>
          </a:xfrm>
          <a:prstGeom prst="rect">
            <a:avLst/>
          </a:prstGeom>
          <a:ln>
            <a:noFill/>
          </a:ln>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465CA9"/>
                </a:solidFill>
                <a:latin typeface="Montserrat"/>
                <a:ea typeface="Montserrat"/>
                <a:cs typeface="Montserrat"/>
                <a:sym typeface="Montserrat"/>
              </a:rPr>
              <a:t>Description:</a:t>
            </a:r>
            <a:endParaRPr b="1" dirty="0">
              <a:solidFill>
                <a:srgbClr val="465CA9"/>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 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dirty="0">
              <a:latin typeface="Montserrat"/>
              <a:ea typeface="Montserrat"/>
              <a:cs typeface="Montserrat"/>
              <a:sym typeface="Montserrat"/>
            </a:endParaRPr>
          </a:p>
        </p:txBody>
      </p:sp>
      <p:cxnSp>
        <p:nvCxnSpPr>
          <p:cNvPr id="145" name="Google Shape;145;p21"/>
          <p:cNvCxnSpPr/>
          <p:nvPr/>
        </p:nvCxnSpPr>
        <p:spPr>
          <a:xfrm>
            <a:off x="320850" y="1284228"/>
            <a:ext cx="7130700" cy="0"/>
          </a:xfrm>
          <a:prstGeom prst="straightConnector1">
            <a:avLst/>
          </a:prstGeom>
          <a:noFill/>
          <a:ln w="28575" cap="flat" cmpd="sng">
            <a:solidFill>
              <a:srgbClr val="465CA9"/>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TextBox 1">
            <a:extLst>
              <a:ext uri="{FF2B5EF4-FFF2-40B4-BE49-F238E27FC236}">
                <a16:creationId xmlns:a16="http://schemas.microsoft.com/office/drawing/2014/main" id="{9D6B062C-5074-B615-2CDD-850AEF1454DE}"/>
              </a:ext>
            </a:extLst>
          </p:cNvPr>
          <p:cNvSpPr txBox="1"/>
          <p:nvPr/>
        </p:nvSpPr>
        <p:spPr>
          <a:xfrm>
            <a:off x="320850" y="7479023"/>
            <a:ext cx="7130700" cy="1692771"/>
          </a:xfrm>
          <a:prstGeom prst="rect">
            <a:avLst/>
          </a:prstGeom>
          <a:noFill/>
        </p:spPr>
        <p:txBody>
          <a:bodyPr wrap="square" rtlCol="0">
            <a:spAutoFit/>
          </a:bodyPr>
          <a:lstStyle/>
          <a:p>
            <a:pPr marL="0" lvl="0" indent="0" algn="l" rtl="0">
              <a:spcBef>
                <a:spcPts val="1200"/>
              </a:spcBef>
              <a:spcAft>
                <a:spcPts val="0"/>
              </a:spcAft>
              <a:buNone/>
            </a:pPr>
            <a:r>
              <a:rPr lang="en-US" b="1" dirty="0">
                <a:solidFill>
                  <a:srgbClr val="465CA9"/>
                </a:solidFill>
                <a:latin typeface="Montserrat"/>
                <a:ea typeface="Montserrat"/>
                <a:cs typeface="Montserrat"/>
                <a:sym typeface="Montserrat"/>
              </a:rPr>
              <a:t>Course Objectives:</a:t>
            </a:r>
          </a:p>
          <a:p>
            <a:pPr marL="457200" lvl="0" indent="-298450" algn="l" rtl="0">
              <a:spcBef>
                <a:spcPts val="1200"/>
              </a:spcBef>
              <a:spcAft>
                <a:spcPts val="0"/>
              </a:spcAft>
              <a:buSzPts val="1100"/>
              <a:buFont typeface="Montserrat"/>
              <a:buChar char="●"/>
            </a:pPr>
            <a:r>
              <a:rPr lang="en-US" sz="1100" dirty="0">
                <a:latin typeface="Montserrat"/>
                <a:ea typeface="Montserrat"/>
                <a:cs typeface="Montserrat"/>
                <a:sym typeface="Montserrat"/>
              </a:rPr>
              <a:t>Gain an understanding of the expectations of an allied healthcare professional in the workplace</a:t>
            </a: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Develop and exercise emotional intelligence, self-management and interpersonal skills</a:t>
            </a: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Build and improve internal and external communication skills with all exchanges</a:t>
            </a: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Enhance the patient care experience with successful interactions and patient satisfaction</a:t>
            </a:r>
          </a:p>
          <a:p>
            <a:pPr marL="457200" lvl="0" indent="-298450" algn="l" rtl="0">
              <a:spcBef>
                <a:spcPts val="0"/>
              </a:spcBef>
              <a:spcAft>
                <a:spcPts val="0"/>
              </a:spcAft>
              <a:buSzPts val="1100"/>
              <a:buFont typeface="Montserrat"/>
              <a:buChar char="●"/>
            </a:pPr>
            <a:r>
              <a:rPr lang="en-US" sz="1100" dirty="0">
                <a:latin typeface="Montserrat"/>
                <a:ea typeface="Montserrat"/>
                <a:cs typeface="Montserrat"/>
                <a:sym typeface="Montserrat"/>
              </a:rPr>
              <a:t>Maintain solution-oriented conversations, manage conflict and build self-confidence</a:t>
            </a:r>
          </a:p>
          <a:p>
            <a:endParaRPr lang="en-US" dirty="0"/>
          </a:p>
        </p:txBody>
      </p:sp>
      <p:pic>
        <p:nvPicPr>
          <p:cNvPr id="4" name="Picture 2">
            <a:extLst>
              <a:ext uri="{FF2B5EF4-FFF2-40B4-BE49-F238E27FC236}">
                <a16:creationId xmlns:a16="http://schemas.microsoft.com/office/drawing/2014/main" id="{AE370B42-E146-0D89-14E8-450B00CFF0F9}"/>
              </a:ext>
            </a:extLst>
          </p:cNvPr>
          <p:cNvPicPr>
            <a:picLocks noChangeAspect="1"/>
          </p:cNvPicPr>
          <p:nvPr/>
        </p:nvPicPr>
        <p:blipFill>
          <a:blip r:embed="rId3"/>
          <a:stretch>
            <a:fillRect/>
          </a:stretch>
        </p:blipFill>
        <p:spPr>
          <a:xfrm>
            <a:off x="506250" y="9177975"/>
            <a:ext cx="1639178" cy="457200"/>
          </a:xfrm>
          <a:prstGeom prst="rect">
            <a:avLst/>
          </a:prstGeom>
        </p:spPr>
      </p:pic>
    </p:spTree>
    <p:extLst>
      <p:ext uri="{BB962C8B-B14F-4D97-AF65-F5344CB8AC3E}">
        <p14:creationId xmlns:p14="http://schemas.microsoft.com/office/powerpoint/2010/main" val="3672570758"/>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Props1.xml><?xml version="1.0" encoding="utf-8"?>
<ds:datastoreItem xmlns:ds="http://schemas.openxmlformats.org/officeDocument/2006/customXml" ds:itemID="{79C288C9-94E2-4111-B76B-C74102600601}"/>
</file>

<file path=customXml/itemProps2.xml><?xml version="1.0" encoding="utf-8"?>
<ds:datastoreItem xmlns:ds="http://schemas.openxmlformats.org/officeDocument/2006/customXml" ds:itemID="{7818F1E5-6505-4A47-B888-80C74DC6DD86}">
  <ds:schemaRefs>
    <ds:schemaRef ds:uri="http://schemas.microsoft.com/sharepoint/v3/contenttype/forms"/>
  </ds:schemaRefs>
</ds:datastoreItem>
</file>

<file path=customXml/itemProps3.xml><?xml version="1.0" encoding="utf-8"?>
<ds:datastoreItem xmlns:ds="http://schemas.openxmlformats.org/officeDocument/2006/customXml" ds:itemID="{BE176D1A-475F-4977-BA02-82890B67FC98}">
  <ds:schemaRefs>
    <ds:schemaRef ds:uri="b64e289c-fe93-42be-bb63-68a2e40d2849"/>
    <ds:schemaRef ds:uri="http://schemas.microsoft.com/office/infopath/2007/PartnerControls"/>
    <ds:schemaRef ds:uri="http://purl.org/dc/elements/1.1/"/>
    <ds:schemaRef ds:uri="http://schemas.openxmlformats.org/package/2006/metadata/core-properties"/>
    <ds:schemaRef ds:uri="http://purl.org/dc/dcmitype/"/>
    <ds:schemaRef ds:uri="59a841ba-70b8-4be4-ad36-34aec6050b8a"/>
    <ds:schemaRef ds:uri="http://schemas.microsoft.com/office/2006/documentManagement/types"/>
    <ds:schemaRef ds:uri="http://schemas.microsoft.com/office/2006/metadata/propertie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216</TotalTime>
  <Words>3891</Words>
  <Application>Microsoft Office PowerPoint</Application>
  <PresentationFormat>Custom</PresentationFormat>
  <Paragraphs>180</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 Light</vt:lpstr>
      <vt:lpstr>Medical Coding and Billing Professional</vt:lpstr>
      <vt:lpstr>What is a Medical Coding and Billing Professional?</vt:lpstr>
      <vt:lpstr>Program Description</vt:lpstr>
      <vt:lpstr>Program Objectives &amp; Features</vt:lpstr>
      <vt:lpstr>Equipment &amp; Courseware/Textbooks</vt:lpstr>
      <vt:lpstr>Equipment &amp; Courseware/Textbooks Cont.</vt:lpstr>
      <vt:lpstr>Enrollment Eligibility Requirements</vt:lpstr>
      <vt:lpstr>Medical Coding and Billing Professional Courses</vt:lpstr>
      <vt:lpstr>PS-1011: Professionalism in Allied Health</vt:lpstr>
      <vt:lpstr>HI-1014: Introduction to Human Anatomy and Medical Terminology</vt:lpstr>
      <vt:lpstr>HI-1015: Insurance and Billing, and Coding Essentials​</vt:lpstr>
      <vt:lpstr>HI-1051: Medical Coding</vt:lpstr>
      <vt:lpstr>Eligible Program Certifications</vt:lpstr>
      <vt:lpstr>Certification Exam Preparation Assessments</vt:lpstr>
      <vt:lpstr>Primary: Medical Coder and Biller Certification (MCBC)</vt:lpstr>
      <vt:lpstr>Secondary Option One: Certified Professional Coder (CPC)</vt:lpstr>
      <vt:lpstr>Secondary Option Two: Certified Coding Specialist-Physician-based (CCS-P)</vt:lpstr>
      <vt:lpstr>Potential Careers &amp; Job Outlook</vt:lpstr>
      <vt:lpstr>Medical Coding and Billing Professional Careers</vt:lpstr>
      <vt:lpstr>Where do Medical Coding and Billing Professionals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Coder</dc:title>
  <cp:lastModifiedBy>Aimee Morarity</cp:lastModifiedBy>
  <cp:revision>76</cp:revision>
  <dcterms:modified xsi:type="dcterms:W3CDTF">2024-03-26T14:31:27Z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y fmtid="{D5CDD505-2E9C-101B-9397-08002B2CF9AE}" pid="3" name="MediaServiceImageTags">
    <vt:lpwstr/>
  </property>
</Properties>
</file>