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9" r:id="rId14"/>
    <p:sldId id="265" r:id="rId15"/>
    <p:sldId id="266" r:id="rId16"/>
    <p:sldId id="267" r:id="rId17"/>
    <p:sldId id="268" r:id="rId18"/>
  </p:sldIdLst>
  <p:sldSz cx="7772400" cy="10058400"/>
  <p:notesSz cx="6858000" cy="9144000"/>
  <p:embeddedFontLst>
    <p:embeddedFont>
      <p:font typeface="Montserrat" panose="000005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19E38A-97CD-6CFD-D0CA-C4188D691C77}" v="4" dt="2022-06-24T18:35:01.317"/>
    <p1510:client id="{A0D3A84C-8242-5E22-4611-BE4E7C5E36F0}" v="46" dt="2022-06-24T16:57:35.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p:scale>
          <a:sx n="156" d="100"/>
          <a:sy n="156" d="100"/>
        </p:scale>
        <p:origin x="936" y="-482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ge Thungon" userId="S::sthungon@medcerts.com::dac29ab1-0309-4309-9d13-ef1fc85358e3" providerId="AD" clId="Web-{7719E38A-97CD-6CFD-D0CA-C4188D691C77}"/>
    <pc:docChg chg="modSld">
      <pc:chgData name="Sange Thungon" userId="S::sthungon@medcerts.com::dac29ab1-0309-4309-9d13-ef1fc85358e3" providerId="AD" clId="Web-{7719E38A-97CD-6CFD-D0CA-C4188D691C77}" dt="2022-06-24T18:35:01.317" v="3" actId="14100"/>
      <pc:docMkLst>
        <pc:docMk/>
      </pc:docMkLst>
      <pc:sldChg chg="addSp delSp modSp">
        <pc:chgData name="Sange Thungon" userId="S::sthungon@medcerts.com::dac29ab1-0309-4309-9d13-ef1fc85358e3" providerId="AD" clId="Web-{7719E38A-97CD-6CFD-D0CA-C4188D691C77}" dt="2022-06-24T18:35:01.317" v="3" actId="14100"/>
        <pc:sldMkLst>
          <pc:docMk/>
          <pc:sldMk cId="0" sldId="256"/>
        </pc:sldMkLst>
        <pc:picChg chg="del">
          <ac:chgData name="Sange Thungon" userId="S::sthungon@medcerts.com::dac29ab1-0309-4309-9d13-ef1fc85358e3" providerId="AD" clId="Web-{7719E38A-97CD-6CFD-D0CA-C4188D691C77}" dt="2022-06-24T18:34:56.302" v="0"/>
          <ac:picMkLst>
            <pc:docMk/>
            <pc:sldMk cId="0" sldId="256"/>
            <ac:picMk id="2" creationId="{133941C4-4FCB-6DA1-4DFD-7E958341175D}"/>
          </ac:picMkLst>
        </pc:picChg>
        <pc:picChg chg="add mod">
          <ac:chgData name="Sange Thungon" userId="S::sthungon@medcerts.com::dac29ab1-0309-4309-9d13-ef1fc85358e3" providerId="AD" clId="Web-{7719E38A-97CD-6CFD-D0CA-C4188D691C77}" dt="2022-06-24T18:35:01.317" v="3" actId="14100"/>
          <ac:picMkLst>
            <pc:docMk/>
            <pc:sldMk cId="0" sldId="256"/>
            <ac:picMk id="3" creationId="{7123512F-ECC1-9FFB-F5B5-6244B4A9E721}"/>
          </ac:picMkLst>
        </pc:picChg>
      </pc:sldChg>
    </pc:docChg>
  </pc:docChgLst>
  <pc:docChgLst>
    <pc:chgData name="Sange Thungon" userId="S::sthungon@medcerts.com::dac29ab1-0309-4309-9d13-ef1fc85358e3" providerId="AD" clId="Web-{A0D3A84C-8242-5E22-4611-BE4E7C5E36F0}"/>
    <pc:docChg chg="modSld">
      <pc:chgData name="Sange Thungon" userId="S::sthungon@medcerts.com::dac29ab1-0309-4309-9d13-ef1fc85358e3" providerId="AD" clId="Web-{A0D3A84C-8242-5E22-4611-BE4E7C5E36F0}" dt="2022-06-24T16:57:35.979" v="37"/>
      <pc:docMkLst>
        <pc:docMk/>
      </pc:docMkLst>
      <pc:sldChg chg="addSp delSp modSp">
        <pc:chgData name="Sange Thungon" userId="S::sthungon@medcerts.com::dac29ab1-0309-4309-9d13-ef1fc85358e3" providerId="AD" clId="Web-{A0D3A84C-8242-5E22-4611-BE4E7C5E36F0}" dt="2022-06-24T16:56:14.946" v="3" actId="14100"/>
        <pc:sldMkLst>
          <pc:docMk/>
          <pc:sldMk cId="0" sldId="256"/>
        </pc:sldMkLst>
        <pc:picChg chg="add mod">
          <ac:chgData name="Sange Thungon" userId="S::sthungon@medcerts.com::dac29ab1-0309-4309-9d13-ef1fc85358e3" providerId="AD" clId="Web-{A0D3A84C-8242-5E22-4611-BE4E7C5E36F0}" dt="2022-06-24T16:56:14.946" v="3" actId="14100"/>
          <ac:picMkLst>
            <pc:docMk/>
            <pc:sldMk cId="0" sldId="256"/>
            <ac:picMk id="2" creationId="{133941C4-4FCB-6DA1-4DFD-7E958341175D}"/>
          </ac:picMkLst>
        </pc:picChg>
        <pc:picChg chg="del">
          <ac:chgData name="Sange Thungon" userId="S::sthungon@medcerts.com::dac29ab1-0309-4309-9d13-ef1fc85358e3" providerId="AD" clId="Web-{A0D3A84C-8242-5E22-4611-BE4E7C5E36F0}" dt="2022-06-24T16:56:10.524" v="1"/>
          <ac:picMkLst>
            <pc:docMk/>
            <pc:sldMk cId="0" sldId="256"/>
            <ac:picMk id="59" creationId="{00000000-0000-0000-0000-000000000000}"/>
          </ac:picMkLst>
        </pc:picChg>
      </pc:sldChg>
      <pc:sldChg chg="addSp delSp modSp">
        <pc:chgData name="Sange Thungon" userId="S::sthungon@medcerts.com::dac29ab1-0309-4309-9d13-ef1fc85358e3" providerId="AD" clId="Web-{A0D3A84C-8242-5E22-4611-BE4E7C5E36F0}" dt="2022-06-24T16:56:20.712" v="6" actId="1076"/>
        <pc:sldMkLst>
          <pc:docMk/>
          <pc:sldMk cId="0" sldId="257"/>
        </pc:sldMkLst>
        <pc:picChg chg="add mod">
          <ac:chgData name="Sange Thungon" userId="S::sthungon@medcerts.com::dac29ab1-0309-4309-9d13-ef1fc85358e3" providerId="AD" clId="Web-{A0D3A84C-8242-5E22-4611-BE4E7C5E36F0}" dt="2022-06-24T16:56:20.712" v="6" actId="1076"/>
          <ac:picMkLst>
            <pc:docMk/>
            <pc:sldMk cId="0" sldId="257"/>
            <ac:picMk id="2" creationId="{27D1D5CF-3396-A9BE-613A-739571FA6D19}"/>
          </ac:picMkLst>
        </pc:picChg>
        <pc:picChg chg="del">
          <ac:chgData name="Sange Thungon" userId="S::sthungon@medcerts.com::dac29ab1-0309-4309-9d13-ef1fc85358e3" providerId="AD" clId="Web-{A0D3A84C-8242-5E22-4611-BE4E7C5E36F0}" dt="2022-06-24T16:56:17.728" v="4"/>
          <ac:picMkLst>
            <pc:docMk/>
            <pc:sldMk cId="0" sldId="257"/>
            <ac:picMk id="67" creationId="{00000000-0000-0000-0000-000000000000}"/>
          </ac:picMkLst>
        </pc:picChg>
      </pc:sldChg>
      <pc:sldChg chg="addSp delSp">
        <pc:chgData name="Sange Thungon" userId="S::sthungon@medcerts.com::dac29ab1-0309-4309-9d13-ef1fc85358e3" providerId="AD" clId="Web-{A0D3A84C-8242-5E22-4611-BE4E7C5E36F0}" dt="2022-06-24T16:57:35.979" v="37"/>
        <pc:sldMkLst>
          <pc:docMk/>
          <pc:sldMk cId="0" sldId="258"/>
        </pc:sldMkLst>
        <pc:picChg chg="add">
          <ac:chgData name="Sange Thungon" userId="S::sthungon@medcerts.com::dac29ab1-0309-4309-9d13-ef1fc85358e3" providerId="AD" clId="Web-{A0D3A84C-8242-5E22-4611-BE4E7C5E36F0}" dt="2022-06-24T16:57:35.979" v="37"/>
          <ac:picMkLst>
            <pc:docMk/>
            <pc:sldMk cId="0" sldId="258"/>
            <ac:picMk id="3" creationId="{1D91A785-396E-B7B6-4E3F-7418F4DB2E74}"/>
          </ac:picMkLst>
        </pc:picChg>
        <pc:picChg chg="del">
          <ac:chgData name="Sange Thungon" userId="S::sthungon@medcerts.com::dac29ab1-0309-4309-9d13-ef1fc85358e3" providerId="AD" clId="Web-{A0D3A84C-8242-5E22-4611-BE4E7C5E36F0}" dt="2022-06-24T16:57:35.667" v="36"/>
          <ac:picMkLst>
            <pc:docMk/>
            <pc:sldMk cId="0" sldId="258"/>
            <ac:picMk id="75" creationId="{00000000-0000-0000-0000-000000000000}"/>
          </ac:picMkLst>
        </pc:picChg>
      </pc:sldChg>
      <pc:sldChg chg="addSp delSp">
        <pc:chgData name="Sange Thungon" userId="S::sthungon@medcerts.com::dac29ab1-0309-4309-9d13-ef1fc85358e3" providerId="AD" clId="Web-{A0D3A84C-8242-5E22-4611-BE4E7C5E36F0}" dt="2022-06-24T16:57:31.948" v="35"/>
        <pc:sldMkLst>
          <pc:docMk/>
          <pc:sldMk cId="0" sldId="259"/>
        </pc:sldMkLst>
        <pc:picChg chg="add">
          <ac:chgData name="Sange Thungon" userId="S::sthungon@medcerts.com::dac29ab1-0309-4309-9d13-ef1fc85358e3" providerId="AD" clId="Web-{A0D3A84C-8242-5E22-4611-BE4E7C5E36F0}" dt="2022-06-24T16:57:31.948" v="35"/>
          <ac:picMkLst>
            <pc:docMk/>
            <pc:sldMk cId="0" sldId="259"/>
            <ac:picMk id="3" creationId="{DF8A5490-1C84-3E6B-0D56-E65DA0EE5CC3}"/>
          </ac:picMkLst>
        </pc:picChg>
        <pc:picChg chg="del">
          <ac:chgData name="Sange Thungon" userId="S::sthungon@medcerts.com::dac29ab1-0309-4309-9d13-ef1fc85358e3" providerId="AD" clId="Web-{A0D3A84C-8242-5E22-4611-BE4E7C5E36F0}" dt="2022-06-24T16:57:31.510" v="34"/>
          <ac:picMkLst>
            <pc:docMk/>
            <pc:sldMk cId="0" sldId="259"/>
            <ac:picMk id="87" creationId="{00000000-0000-0000-0000-000000000000}"/>
          </ac:picMkLst>
        </pc:picChg>
      </pc:sldChg>
      <pc:sldChg chg="addSp delSp">
        <pc:chgData name="Sange Thungon" userId="S::sthungon@medcerts.com::dac29ab1-0309-4309-9d13-ef1fc85358e3" providerId="AD" clId="Web-{A0D3A84C-8242-5E22-4611-BE4E7C5E36F0}" dt="2022-06-24T16:57:27.823" v="33"/>
        <pc:sldMkLst>
          <pc:docMk/>
          <pc:sldMk cId="0" sldId="260"/>
        </pc:sldMkLst>
        <pc:picChg chg="add">
          <ac:chgData name="Sange Thungon" userId="S::sthungon@medcerts.com::dac29ab1-0309-4309-9d13-ef1fc85358e3" providerId="AD" clId="Web-{A0D3A84C-8242-5E22-4611-BE4E7C5E36F0}" dt="2022-06-24T16:57:27.823" v="33"/>
          <ac:picMkLst>
            <pc:docMk/>
            <pc:sldMk cId="0" sldId="260"/>
            <ac:picMk id="3" creationId="{83C07235-F2B0-C949-6BC6-AA3B60CF66AE}"/>
          </ac:picMkLst>
        </pc:picChg>
        <pc:picChg chg="del">
          <ac:chgData name="Sange Thungon" userId="S::sthungon@medcerts.com::dac29ab1-0309-4309-9d13-ef1fc85358e3" providerId="AD" clId="Web-{A0D3A84C-8242-5E22-4611-BE4E7C5E36F0}" dt="2022-06-24T16:57:27.448" v="32"/>
          <ac:picMkLst>
            <pc:docMk/>
            <pc:sldMk cId="0" sldId="260"/>
            <ac:picMk id="97" creationId="{00000000-0000-0000-0000-000000000000}"/>
          </ac:picMkLst>
        </pc:picChg>
      </pc:sldChg>
      <pc:sldChg chg="addSp delSp">
        <pc:chgData name="Sange Thungon" userId="S::sthungon@medcerts.com::dac29ab1-0309-4309-9d13-ef1fc85358e3" providerId="AD" clId="Web-{A0D3A84C-8242-5E22-4611-BE4E7C5E36F0}" dt="2022-06-24T16:57:24.057" v="31"/>
        <pc:sldMkLst>
          <pc:docMk/>
          <pc:sldMk cId="0" sldId="261"/>
        </pc:sldMkLst>
        <pc:picChg chg="add">
          <ac:chgData name="Sange Thungon" userId="S::sthungon@medcerts.com::dac29ab1-0309-4309-9d13-ef1fc85358e3" providerId="AD" clId="Web-{A0D3A84C-8242-5E22-4611-BE4E7C5E36F0}" dt="2022-06-24T16:57:24.057" v="31"/>
          <ac:picMkLst>
            <pc:docMk/>
            <pc:sldMk cId="0" sldId="261"/>
            <ac:picMk id="3" creationId="{53C3CDE8-15DA-D682-3012-6C1AF0F1E41B}"/>
          </ac:picMkLst>
        </pc:picChg>
        <pc:picChg chg="del">
          <ac:chgData name="Sange Thungon" userId="S::sthungon@medcerts.com::dac29ab1-0309-4309-9d13-ef1fc85358e3" providerId="AD" clId="Web-{A0D3A84C-8242-5E22-4611-BE4E7C5E36F0}" dt="2022-06-24T16:57:23.573" v="30"/>
          <ac:picMkLst>
            <pc:docMk/>
            <pc:sldMk cId="0" sldId="261"/>
            <ac:picMk id="107" creationId="{00000000-0000-0000-0000-000000000000}"/>
          </ac:picMkLst>
        </pc:picChg>
      </pc:sldChg>
      <pc:sldChg chg="addSp delSp modSp">
        <pc:chgData name="Sange Thungon" userId="S::sthungon@medcerts.com::dac29ab1-0309-4309-9d13-ef1fc85358e3" providerId="AD" clId="Web-{A0D3A84C-8242-5E22-4611-BE4E7C5E36F0}" dt="2022-06-24T16:56:28.228" v="9" actId="1076"/>
        <pc:sldMkLst>
          <pc:docMk/>
          <pc:sldMk cId="0" sldId="262"/>
        </pc:sldMkLst>
        <pc:picChg chg="add mod">
          <ac:chgData name="Sange Thungon" userId="S::sthungon@medcerts.com::dac29ab1-0309-4309-9d13-ef1fc85358e3" providerId="AD" clId="Web-{A0D3A84C-8242-5E22-4611-BE4E7C5E36F0}" dt="2022-06-24T16:56:28.228" v="9" actId="1076"/>
          <ac:picMkLst>
            <pc:docMk/>
            <pc:sldMk cId="0" sldId="262"/>
            <ac:picMk id="2" creationId="{5624C196-50FD-5F34-B8CD-E59B13EB93EA}"/>
          </ac:picMkLst>
        </pc:picChg>
        <pc:picChg chg="del">
          <ac:chgData name="Sange Thungon" userId="S::sthungon@medcerts.com::dac29ab1-0309-4309-9d13-ef1fc85358e3" providerId="AD" clId="Web-{A0D3A84C-8242-5E22-4611-BE4E7C5E36F0}" dt="2022-06-24T16:56:25.009" v="7"/>
          <ac:picMkLst>
            <pc:docMk/>
            <pc:sldMk cId="0" sldId="262"/>
            <ac:picMk id="117" creationId="{00000000-0000-0000-0000-000000000000}"/>
          </ac:picMkLst>
        </pc:picChg>
      </pc:sldChg>
      <pc:sldChg chg="addSp delSp">
        <pc:chgData name="Sange Thungon" userId="S::sthungon@medcerts.com::dac29ab1-0309-4309-9d13-ef1fc85358e3" providerId="AD" clId="Web-{A0D3A84C-8242-5E22-4611-BE4E7C5E36F0}" dt="2022-06-24T16:57:20.323" v="29"/>
        <pc:sldMkLst>
          <pc:docMk/>
          <pc:sldMk cId="0" sldId="263"/>
        </pc:sldMkLst>
        <pc:picChg chg="add">
          <ac:chgData name="Sange Thungon" userId="S::sthungon@medcerts.com::dac29ab1-0309-4309-9d13-ef1fc85358e3" providerId="AD" clId="Web-{A0D3A84C-8242-5E22-4611-BE4E7C5E36F0}" dt="2022-06-24T16:57:20.323" v="29"/>
          <ac:picMkLst>
            <pc:docMk/>
            <pc:sldMk cId="0" sldId="263"/>
            <ac:picMk id="3" creationId="{68101026-8034-2E97-48A9-E3A032A553E7}"/>
          </ac:picMkLst>
        </pc:picChg>
        <pc:picChg chg="del">
          <ac:chgData name="Sange Thungon" userId="S::sthungon@medcerts.com::dac29ab1-0309-4309-9d13-ef1fc85358e3" providerId="AD" clId="Web-{A0D3A84C-8242-5E22-4611-BE4E7C5E36F0}" dt="2022-06-24T16:57:20.229" v="28"/>
          <ac:picMkLst>
            <pc:docMk/>
            <pc:sldMk cId="0" sldId="263"/>
            <ac:picMk id="126" creationId="{00000000-0000-0000-0000-000000000000}"/>
          </ac:picMkLst>
        </pc:picChg>
      </pc:sldChg>
      <pc:sldChg chg="addSp delSp">
        <pc:chgData name="Sange Thungon" userId="S::sthungon@medcerts.com::dac29ab1-0309-4309-9d13-ef1fc85358e3" providerId="AD" clId="Web-{A0D3A84C-8242-5E22-4611-BE4E7C5E36F0}" dt="2022-06-24T16:57:16.369" v="27"/>
        <pc:sldMkLst>
          <pc:docMk/>
          <pc:sldMk cId="0" sldId="264"/>
        </pc:sldMkLst>
        <pc:picChg chg="add">
          <ac:chgData name="Sange Thungon" userId="S::sthungon@medcerts.com::dac29ab1-0309-4309-9d13-ef1fc85358e3" providerId="AD" clId="Web-{A0D3A84C-8242-5E22-4611-BE4E7C5E36F0}" dt="2022-06-24T16:57:16.369" v="27"/>
          <ac:picMkLst>
            <pc:docMk/>
            <pc:sldMk cId="0" sldId="264"/>
            <ac:picMk id="3" creationId="{BE1DDCB9-2183-C095-C1AA-24EC65622B4C}"/>
          </ac:picMkLst>
        </pc:picChg>
        <pc:picChg chg="del">
          <ac:chgData name="Sange Thungon" userId="S::sthungon@medcerts.com::dac29ab1-0309-4309-9d13-ef1fc85358e3" providerId="AD" clId="Web-{A0D3A84C-8242-5E22-4611-BE4E7C5E36F0}" dt="2022-06-24T16:57:15.963" v="26"/>
          <ac:picMkLst>
            <pc:docMk/>
            <pc:sldMk cId="0" sldId="264"/>
            <ac:picMk id="137" creationId="{00000000-0000-0000-0000-000000000000}"/>
          </ac:picMkLst>
        </pc:picChg>
      </pc:sldChg>
      <pc:sldChg chg="addSp delSp modSp">
        <pc:chgData name="Sange Thungon" userId="S::sthungon@medcerts.com::dac29ab1-0309-4309-9d13-ef1fc85358e3" providerId="AD" clId="Web-{A0D3A84C-8242-5E22-4611-BE4E7C5E36F0}" dt="2022-06-24T16:56:35.415" v="12" actId="1076"/>
        <pc:sldMkLst>
          <pc:docMk/>
          <pc:sldMk cId="0" sldId="265"/>
        </pc:sldMkLst>
        <pc:picChg chg="add mod">
          <ac:chgData name="Sange Thungon" userId="S::sthungon@medcerts.com::dac29ab1-0309-4309-9d13-ef1fc85358e3" providerId="AD" clId="Web-{A0D3A84C-8242-5E22-4611-BE4E7C5E36F0}" dt="2022-06-24T16:56:35.415" v="12" actId="1076"/>
          <ac:picMkLst>
            <pc:docMk/>
            <pc:sldMk cId="0" sldId="265"/>
            <ac:picMk id="2" creationId="{9B33B724-E43C-5259-0839-638FA13BFDB9}"/>
          </ac:picMkLst>
        </pc:picChg>
        <pc:picChg chg="del">
          <ac:chgData name="Sange Thungon" userId="S::sthungon@medcerts.com::dac29ab1-0309-4309-9d13-ef1fc85358e3" providerId="AD" clId="Web-{A0D3A84C-8242-5E22-4611-BE4E7C5E36F0}" dt="2022-06-24T16:56:32.509" v="10"/>
          <ac:picMkLst>
            <pc:docMk/>
            <pc:sldMk cId="0" sldId="265"/>
            <ac:picMk id="147" creationId="{00000000-0000-0000-0000-000000000000}"/>
          </ac:picMkLst>
        </pc:picChg>
      </pc:sldChg>
      <pc:sldChg chg="addSp delSp modSp">
        <pc:chgData name="Sange Thungon" userId="S::sthungon@medcerts.com::dac29ab1-0309-4309-9d13-ef1fc85358e3" providerId="AD" clId="Web-{A0D3A84C-8242-5E22-4611-BE4E7C5E36F0}" dt="2022-06-24T16:57:05.135" v="22" actId="1076"/>
        <pc:sldMkLst>
          <pc:docMk/>
          <pc:sldMk cId="0" sldId="266"/>
        </pc:sldMkLst>
        <pc:picChg chg="add mod">
          <ac:chgData name="Sange Thungon" userId="S::sthungon@medcerts.com::dac29ab1-0309-4309-9d13-ef1fc85358e3" providerId="AD" clId="Web-{A0D3A84C-8242-5E22-4611-BE4E7C5E36F0}" dt="2022-06-24T16:57:05.135" v="22" actId="1076"/>
          <ac:picMkLst>
            <pc:docMk/>
            <pc:sldMk cId="0" sldId="266"/>
            <ac:picMk id="2" creationId="{FF833A1C-204E-228E-932C-5BE20BDB033F}"/>
          </ac:picMkLst>
        </pc:picChg>
        <pc:picChg chg="del">
          <ac:chgData name="Sange Thungon" userId="S::sthungon@medcerts.com::dac29ab1-0309-4309-9d13-ef1fc85358e3" providerId="AD" clId="Web-{A0D3A84C-8242-5E22-4611-BE4E7C5E36F0}" dt="2022-06-24T16:57:00.635" v="19"/>
          <ac:picMkLst>
            <pc:docMk/>
            <pc:sldMk cId="0" sldId="266"/>
            <ac:picMk id="158" creationId="{00000000-0000-0000-0000-000000000000}"/>
          </ac:picMkLst>
        </pc:picChg>
      </pc:sldChg>
      <pc:sldChg chg="addSp delSp modSp">
        <pc:chgData name="Sange Thungon" userId="S::sthungon@medcerts.com::dac29ab1-0309-4309-9d13-ef1fc85358e3" providerId="AD" clId="Web-{A0D3A84C-8242-5E22-4611-BE4E7C5E36F0}" dt="2022-06-24T16:56:42.072" v="15" actId="1076"/>
        <pc:sldMkLst>
          <pc:docMk/>
          <pc:sldMk cId="0" sldId="267"/>
        </pc:sldMkLst>
        <pc:picChg chg="add mod">
          <ac:chgData name="Sange Thungon" userId="S::sthungon@medcerts.com::dac29ab1-0309-4309-9d13-ef1fc85358e3" providerId="AD" clId="Web-{A0D3A84C-8242-5E22-4611-BE4E7C5E36F0}" dt="2022-06-24T16:56:42.072" v="15" actId="1076"/>
          <ac:picMkLst>
            <pc:docMk/>
            <pc:sldMk cId="0" sldId="267"/>
            <ac:picMk id="2" creationId="{D6430381-168C-5762-1E8C-3D4D27906903}"/>
          </ac:picMkLst>
        </pc:picChg>
        <pc:picChg chg="del">
          <ac:chgData name="Sange Thungon" userId="S::sthungon@medcerts.com::dac29ab1-0309-4309-9d13-ef1fc85358e3" providerId="AD" clId="Web-{A0D3A84C-8242-5E22-4611-BE4E7C5E36F0}" dt="2022-06-24T16:56:38.666" v="13"/>
          <ac:picMkLst>
            <pc:docMk/>
            <pc:sldMk cId="0" sldId="267"/>
            <ac:picMk id="169" creationId="{00000000-0000-0000-0000-000000000000}"/>
          </ac:picMkLst>
        </pc:picChg>
      </pc:sldChg>
      <pc:sldChg chg="addSp delSp modSp">
        <pc:chgData name="Sange Thungon" userId="S::sthungon@medcerts.com::dac29ab1-0309-4309-9d13-ef1fc85358e3" providerId="AD" clId="Web-{A0D3A84C-8242-5E22-4611-BE4E7C5E36F0}" dt="2022-06-24T16:56:57.682" v="18" actId="1076"/>
        <pc:sldMkLst>
          <pc:docMk/>
          <pc:sldMk cId="0" sldId="268"/>
        </pc:sldMkLst>
        <pc:picChg chg="add mod">
          <ac:chgData name="Sange Thungon" userId="S::sthungon@medcerts.com::dac29ab1-0309-4309-9d13-ef1fc85358e3" providerId="AD" clId="Web-{A0D3A84C-8242-5E22-4611-BE4E7C5E36F0}" dt="2022-06-24T16:56:57.682" v="18" actId="1076"/>
          <ac:picMkLst>
            <pc:docMk/>
            <pc:sldMk cId="0" sldId="268"/>
            <ac:picMk id="2" creationId="{2041961A-7849-F59A-72D6-C94F4E69657B}"/>
          </ac:picMkLst>
        </pc:picChg>
        <pc:picChg chg="del">
          <ac:chgData name="Sange Thungon" userId="S::sthungon@medcerts.com::dac29ab1-0309-4309-9d13-ef1fc85358e3" providerId="AD" clId="Web-{A0D3A84C-8242-5E22-4611-BE4E7C5E36F0}" dt="2022-06-24T16:56:54.822" v="16"/>
          <ac:picMkLst>
            <pc:docMk/>
            <pc:sldMk cId="0" sldId="268"/>
            <ac:picMk id="179" creationId="{00000000-0000-0000-0000-000000000000}"/>
          </ac:picMkLst>
        </pc:picChg>
      </pc:sldChg>
      <pc:sldChg chg="addSp delSp modSp">
        <pc:chgData name="Sange Thungon" userId="S::sthungon@medcerts.com::dac29ab1-0309-4309-9d13-ef1fc85358e3" providerId="AD" clId="Web-{A0D3A84C-8242-5E22-4611-BE4E7C5E36F0}" dt="2022-06-24T16:57:11.947" v="25" actId="1076"/>
        <pc:sldMkLst>
          <pc:docMk/>
          <pc:sldMk cId="1371036972" sldId="269"/>
        </pc:sldMkLst>
        <pc:picChg chg="add mod">
          <ac:chgData name="Sange Thungon" userId="S::sthungon@medcerts.com::dac29ab1-0309-4309-9d13-ef1fc85358e3" providerId="AD" clId="Web-{A0D3A84C-8242-5E22-4611-BE4E7C5E36F0}" dt="2022-06-24T16:57:11.947" v="25" actId="1076"/>
          <ac:picMkLst>
            <pc:docMk/>
            <pc:sldMk cId="1371036972" sldId="269"/>
            <ac:picMk id="2" creationId="{D88F52C2-EF0B-85A9-2C6A-4DE249ABFEF1}"/>
          </ac:picMkLst>
        </pc:picChg>
        <pc:picChg chg="del">
          <ac:chgData name="Sange Thungon" userId="S::sthungon@medcerts.com::dac29ab1-0309-4309-9d13-ef1fc85358e3" providerId="AD" clId="Web-{A0D3A84C-8242-5E22-4611-BE4E7C5E36F0}" dt="2022-06-24T16:57:08.479" v="23"/>
          <ac:picMkLst>
            <pc:docMk/>
            <pc:sldMk cId="1371036972" sldId="269"/>
            <ac:picMk id="13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a981d4a70_0_6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a981d4a7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1575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a981d4a70_0_1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a981d4a70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a981d4a70_0_6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a981d4a7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a:stretch/>
        </p:blipFill>
        <p:spPr>
          <a:xfrm>
            <a:off x="0" y="0"/>
            <a:ext cx="7772400" cy="8178053"/>
          </a:xfrm>
          <a:prstGeom prst="rect">
            <a:avLst/>
          </a:prstGeom>
          <a:noFill/>
          <a:ln>
            <a:noFill/>
          </a:ln>
        </p:spPr>
      </p:pic>
      <p:sp>
        <p:nvSpPr>
          <p:cNvPr id="55" name="Google Shape;55;p13"/>
          <p:cNvSpPr/>
          <p:nvPr/>
        </p:nvSpPr>
        <p:spPr>
          <a:xfrm>
            <a:off x="-91200" y="-35950"/>
            <a:ext cx="7863600" cy="82140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300825" y="2593696"/>
            <a:ext cx="7242600" cy="17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000" b="1">
                <a:solidFill>
                  <a:srgbClr val="FFFFFF"/>
                </a:solidFill>
                <a:latin typeface="Montserrat"/>
                <a:ea typeface="Montserrat"/>
                <a:cs typeface="Montserrat"/>
                <a:sym typeface="Montserrat"/>
              </a:rPr>
              <a:t>Electronic Health Records Specialist</a:t>
            </a:r>
            <a:endParaRPr sz="5000" b="1">
              <a:solidFill>
                <a:srgbClr val="FFFFFF"/>
              </a:solidFill>
              <a:latin typeface="Montserrat"/>
              <a:ea typeface="Montserrat"/>
              <a:cs typeface="Montserrat"/>
              <a:sym typeface="Montserrat"/>
            </a:endParaRPr>
          </a:p>
        </p:txBody>
      </p:sp>
      <p:sp>
        <p:nvSpPr>
          <p:cNvPr id="57" name="Google Shape;57;p13"/>
          <p:cNvSpPr txBox="1">
            <a:spLocks noGrp="1"/>
          </p:cNvSpPr>
          <p:nvPr>
            <p:ph type="subTitle" idx="1"/>
          </p:nvPr>
        </p:nvSpPr>
        <p:spPr>
          <a:xfrm>
            <a:off x="264950" y="4169944"/>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Prepared For: [Insert StudentName]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Estimated Start Date: [Insert Date]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Cost: $2700.00</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Code: HI-3100</a:t>
            </a:r>
            <a:endParaRPr sz="1800">
              <a:solidFill>
                <a:schemeClr val="dk1"/>
              </a:solidFill>
              <a:latin typeface="Montserrat"/>
              <a:ea typeface="Montserrat"/>
              <a:cs typeface="Montserrat"/>
              <a:sym typeface="Montserrat"/>
            </a:endParaRPr>
          </a:p>
        </p:txBody>
      </p:sp>
      <p:pic>
        <p:nvPicPr>
          <p:cNvPr id="3" name="Picture 3">
            <a:extLst>
              <a:ext uri="{FF2B5EF4-FFF2-40B4-BE49-F238E27FC236}">
                <a16:creationId xmlns:a16="http://schemas.microsoft.com/office/drawing/2014/main" id="{7123512F-ECC1-9FFB-F5B5-6244B4A9E721}"/>
              </a:ext>
            </a:extLst>
          </p:cNvPr>
          <p:cNvPicPr>
            <a:picLocks noChangeAspect="1"/>
          </p:cNvPicPr>
          <p:nvPr/>
        </p:nvPicPr>
        <p:blipFill>
          <a:blip r:embed="rId4"/>
          <a:stretch>
            <a:fillRect/>
          </a:stretch>
        </p:blipFill>
        <p:spPr>
          <a:xfrm>
            <a:off x="411701" y="520593"/>
            <a:ext cx="4017213" cy="10991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p:nvPr/>
        </p:nvSpPr>
        <p:spPr>
          <a:xfrm>
            <a:off x="208950" y="6901300"/>
            <a:ext cx="7354500" cy="2340672"/>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1"/>
          <p:cNvSpPr txBox="1">
            <a:spLocks noGrp="1"/>
          </p:cNvSpPr>
          <p:nvPr>
            <p:ph type="title"/>
          </p:nvPr>
        </p:nvSpPr>
        <p:spPr>
          <a:xfrm>
            <a:off x="264950" y="349124"/>
            <a:ext cx="7242600" cy="9271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ontserrat"/>
                <a:ea typeface="Montserrat"/>
                <a:cs typeface="Montserrat"/>
                <a:sym typeface="Montserrat"/>
              </a:rPr>
              <a:t>PS-1101: Professionalism in Allied Health</a:t>
            </a:r>
            <a:endParaRPr b="1" dirty="0">
              <a:latin typeface="Montserrat"/>
              <a:ea typeface="Montserrat"/>
              <a:cs typeface="Montserrat"/>
              <a:sym typeface="Montserrat"/>
            </a:endParaRPr>
          </a:p>
        </p:txBody>
      </p:sp>
      <p:sp>
        <p:nvSpPr>
          <p:cNvPr id="135" name="Google Shape;135;p21"/>
          <p:cNvSpPr txBox="1">
            <a:spLocks noGrp="1"/>
          </p:cNvSpPr>
          <p:nvPr>
            <p:ph type="body" idx="1"/>
          </p:nvPr>
        </p:nvSpPr>
        <p:spPr>
          <a:xfrm>
            <a:off x="208950" y="1412724"/>
            <a:ext cx="7535666" cy="8085949"/>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Description:</a:t>
            </a:r>
            <a:endParaRPr b="1" dirty="0">
              <a:solidFill>
                <a:srgbClr val="0069FF"/>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13000"/>
              </a:lnSpc>
              <a:spcBef>
                <a:spcPts val="1200"/>
              </a:spcBef>
              <a:spcAft>
                <a:spcPts val="0"/>
              </a:spcAft>
              <a:buNone/>
            </a:pPr>
            <a:endParaRPr lang="en" b="1" dirty="0">
              <a:solidFill>
                <a:srgbClr val="0069FF"/>
              </a:solidFill>
              <a:latin typeface="Montserrat"/>
              <a:ea typeface="Montserrat"/>
              <a:cs typeface="Montserrat"/>
              <a:sym typeface="Montserrat"/>
            </a:endParaRPr>
          </a:p>
          <a:p>
            <a:pPr marL="0" lvl="0" indent="0" algn="l" rtl="0">
              <a:lnSpc>
                <a:spcPct val="113000"/>
              </a:lnSpc>
              <a:spcBef>
                <a:spcPts val="1200"/>
              </a:spcBef>
              <a:spcAft>
                <a:spcPts val="0"/>
              </a:spcAft>
              <a:buNone/>
            </a:pPr>
            <a:endParaRPr lang="en" b="1" dirty="0">
              <a:solidFill>
                <a:srgbClr val="0069FF"/>
              </a:solidFill>
              <a:latin typeface="Montserrat"/>
              <a:ea typeface="Montserrat"/>
              <a:cs typeface="Montserrat"/>
              <a:sym typeface="Montserrat"/>
            </a:endParaRPr>
          </a:p>
          <a:p>
            <a:pPr marL="0" lvl="0" indent="0" algn="l" rtl="0">
              <a:lnSpc>
                <a:spcPct val="113000"/>
              </a:lnSpc>
              <a:spcBef>
                <a:spcPts val="1200"/>
              </a:spcBef>
              <a:spcAft>
                <a:spcPts val="0"/>
              </a:spcAft>
              <a:buNone/>
            </a:pPr>
            <a:endParaRPr lang="en" b="1" dirty="0">
              <a:solidFill>
                <a:srgbClr val="0069FF"/>
              </a:solidFill>
              <a:latin typeface="Montserrat"/>
              <a:ea typeface="Montserrat"/>
              <a:cs typeface="Montserrat"/>
              <a:sym typeface="Montserrat"/>
            </a:endParaRPr>
          </a:p>
          <a:p>
            <a:pPr marL="0" lvl="0" indent="0" algn="l" rtl="0">
              <a:lnSpc>
                <a:spcPct val="113000"/>
              </a:lnSpc>
              <a:spcBef>
                <a:spcPts val="1200"/>
              </a:spcBef>
              <a:spcAft>
                <a:spcPts val="0"/>
              </a:spcAft>
              <a:buNone/>
            </a:pPr>
            <a:endParaRPr lang="en" b="1" dirty="0">
              <a:solidFill>
                <a:srgbClr val="0069FF"/>
              </a:solidFill>
              <a:latin typeface="Montserrat"/>
              <a:ea typeface="Montserrat"/>
              <a:cs typeface="Montserrat"/>
              <a:sym typeface="Montserrat"/>
            </a:endParaRPr>
          </a:p>
          <a:p>
            <a:pPr marL="0" lvl="0" indent="0" algn="l" rtl="0">
              <a:lnSpc>
                <a:spcPct val="113000"/>
              </a:lnSpc>
              <a:spcBef>
                <a:spcPts val="1200"/>
              </a:spcBef>
              <a:spcAft>
                <a:spcPts val="0"/>
              </a:spcAft>
              <a:buNone/>
            </a:pPr>
            <a:endParaRPr lang="en" b="1" dirty="0">
              <a:solidFill>
                <a:srgbClr val="0069FF"/>
              </a:solidFill>
              <a:latin typeface="Montserrat"/>
              <a:ea typeface="Montserrat"/>
              <a:cs typeface="Montserrat"/>
              <a:sym typeface="Montserrat"/>
            </a:endParaRPr>
          </a:p>
          <a:p>
            <a:pPr marL="0" lvl="0" indent="0" algn="l" rtl="0">
              <a:lnSpc>
                <a:spcPct val="113000"/>
              </a:lnSpc>
              <a:spcBef>
                <a:spcPts val="1200"/>
              </a:spcBef>
              <a:spcAft>
                <a:spcPts val="0"/>
              </a:spcAft>
              <a:buNone/>
            </a:pPr>
            <a:endParaRPr lang="en" b="1" dirty="0">
              <a:solidFill>
                <a:srgbClr val="0069FF"/>
              </a:solidFill>
              <a:latin typeface="Montserrat"/>
              <a:ea typeface="Montserrat"/>
              <a:cs typeface="Montserrat"/>
              <a:sym typeface="Montserrat"/>
            </a:endParaRPr>
          </a:p>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Course Objectives:</a:t>
            </a:r>
          </a:p>
          <a:p>
            <a:pPr marL="457200" lvl="0" indent="-298450" algn="l" rtl="0">
              <a:lnSpc>
                <a:spcPct val="150000"/>
              </a:lnSpc>
              <a:spcBef>
                <a:spcPts val="1200"/>
              </a:spcBef>
              <a:spcAft>
                <a:spcPts val="0"/>
              </a:spcAft>
              <a:buSzPts val="1100"/>
              <a:buFont typeface="Montserrat"/>
              <a:buChar char="●"/>
            </a:pPr>
            <a:r>
              <a:rPr lang="en-GB" sz="1100" dirty="0">
                <a:latin typeface="Montserrat"/>
                <a:ea typeface="Montserrat"/>
                <a:cs typeface="Montserrat"/>
                <a:sym typeface="Montserrat"/>
              </a:rPr>
              <a:t>Gain an understanding of the expectations of an allied healthcare professional in the workplace</a:t>
            </a:r>
          </a:p>
          <a:p>
            <a:pPr marL="457200" lvl="0" indent="-298450" algn="l" rtl="0">
              <a:lnSpc>
                <a:spcPct val="150000"/>
              </a:lnSpc>
              <a:spcBef>
                <a:spcPts val="0"/>
              </a:spcBef>
              <a:spcAft>
                <a:spcPts val="0"/>
              </a:spcAft>
              <a:buSzPts val="1100"/>
              <a:buFont typeface="Montserrat"/>
              <a:buChar char="●"/>
            </a:pPr>
            <a:r>
              <a:rPr lang="en-GB" sz="1100" dirty="0">
                <a:latin typeface="Montserrat"/>
                <a:ea typeface="Montserrat"/>
                <a:cs typeface="Montserrat"/>
                <a:sym typeface="Montserrat"/>
              </a:rPr>
              <a:t>Develop and exercise emotional intelligence, self-management, and interpersonal skills</a:t>
            </a:r>
          </a:p>
          <a:p>
            <a:pPr marL="457200" lvl="0" indent="-298450" algn="l" rtl="0">
              <a:lnSpc>
                <a:spcPct val="150000"/>
              </a:lnSpc>
              <a:spcBef>
                <a:spcPts val="0"/>
              </a:spcBef>
              <a:spcAft>
                <a:spcPts val="0"/>
              </a:spcAft>
              <a:buSzPts val="1100"/>
              <a:buFont typeface="Montserrat"/>
              <a:buChar char="●"/>
            </a:pPr>
            <a:r>
              <a:rPr lang="en-GB" sz="1100" dirty="0">
                <a:latin typeface="Montserrat"/>
                <a:ea typeface="Montserrat"/>
                <a:cs typeface="Montserrat"/>
                <a:sym typeface="Montserrat"/>
              </a:rPr>
              <a:t>Build and improve internal and external communication skills with all exchanges</a:t>
            </a:r>
          </a:p>
          <a:p>
            <a:pPr marL="457200" lvl="0" indent="-298450" algn="l" rtl="0">
              <a:lnSpc>
                <a:spcPct val="150000"/>
              </a:lnSpc>
              <a:spcBef>
                <a:spcPts val="0"/>
              </a:spcBef>
              <a:spcAft>
                <a:spcPts val="0"/>
              </a:spcAft>
              <a:buSzPts val="1100"/>
              <a:buFont typeface="Montserrat"/>
              <a:buChar char="●"/>
            </a:pPr>
            <a:r>
              <a:rPr lang="en-GB" sz="1100" dirty="0">
                <a:latin typeface="Montserrat"/>
                <a:ea typeface="Montserrat"/>
                <a:cs typeface="Montserrat"/>
                <a:sym typeface="Montserrat"/>
              </a:rPr>
              <a:t>Enhance the patient care experience with successful interactions and patient satisfaction </a:t>
            </a:r>
          </a:p>
          <a:p>
            <a:pPr marL="457200" lvl="0" indent="-298450" algn="l" rtl="0">
              <a:lnSpc>
                <a:spcPct val="150000"/>
              </a:lnSpc>
              <a:spcBef>
                <a:spcPts val="0"/>
              </a:spcBef>
              <a:spcAft>
                <a:spcPts val="0"/>
              </a:spcAft>
              <a:buSzPts val="1100"/>
              <a:buFont typeface="Montserrat"/>
              <a:buChar char="●"/>
            </a:pPr>
            <a:r>
              <a:rPr lang="en-GB" sz="1100" dirty="0">
                <a:latin typeface="Montserrat"/>
                <a:ea typeface="Montserrat"/>
                <a:cs typeface="Montserrat"/>
                <a:sym typeface="Montserrat"/>
              </a:rPr>
              <a:t>Maintain solution-oriented conversations, manage conflict, and build self confidence</a:t>
            </a:r>
          </a:p>
        </p:txBody>
      </p:sp>
      <p:cxnSp>
        <p:nvCxnSpPr>
          <p:cNvPr id="136" name="Google Shape;136;p21"/>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38" name="Google Shape;138;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3" name="Picture 2" descr="Text, letter&#10;&#10;Description automatically generated">
            <a:extLst>
              <a:ext uri="{FF2B5EF4-FFF2-40B4-BE49-F238E27FC236}">
                <a16:creationId xmlns:a16="http://schemas.microsoft.com/office/drawing/2014/main" id="{122DF32A-C56A-E249-99A0-CD4EB4136C4A}"/>
              </a:ext>
            </a:extLst>
          </p:cNvPr>
          <p:cNvPicPr>
            <a:picLocks noChangeAspect="1"/>
          </p:cNvPicPr>
          <p:nvPr/>
        </p:nvPicPr>
        <p:blipFill rotWithShape="1">
          <a:blip r:embed="rId3"/>
          <a:srcRect t="1405"/>
          <a:stretch/>
        </p:blipFill>
        <p:spPr>
          <a:xfrm>
            <a:off x="254039" y="2139049"/>
            <a:ext cx="7490577" cy="4073965"/>
          </a:xfrm>
          <a:prstGeom prst="rect">
            <a:avLst/>
          </a:prstGeom>
        </p:spPr>
      </p:pic>
      <p:pic>
        <p:nvPicPr>
          <p:cNvPr id="2" name="Picture 3" descr="A picture containing text&#10;&#10;Description automatically generated">
            <a:extLst>
              <a:ext uri="{FF2B5EF4-FFF2-40B4-BE49-F238E27FC236}">
                <a16:creationId xmlns:a16="http://schemas.microsoft.com/office/drawing/2014/main" id="{D88F52C2-EF0B-85A9-2C6A-4DE249ABFEF1}"/>
              </a:ext>
            </a:extLst>
          </p:cNvPr>
          <p:cNvPicPr>
            <a:picLocks noChangeAspect="1"/>
          </p:cNvPicPr>
          <p:nvPr/>
        </p:nvPicPr>
        <p:blipFill>
          <a:blip r:embed="rId4"/>
          <a:stretch>
            <a:fillRect/>
          </a:stretch>
        </p:blipFill>
        <p:spPr>
          <a:xfrm>
            <a:off x="377715" y="9361149"/>
            <a:ext cx="1925081" cy="533400"/>
          </a:xfrm>
          <a:prstGeom prst="rect">
            <a:avLst/>
          </a:prstGeom>
        </p:spPr>
      </p:pic>
    </p:spTree>
    <p:extLst>
      <p:ext uri="{BB962C8B-B14F-4D97-AF65-F5344CB8AC3E}">
        <p14:creationId xmlns:p14="http://schemas.microsoft.com/office/powerpoint/2010/main" val="1371036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2"/>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145" name="Google Shape;145;p22"/>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2"/>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Eligible Program Certifications</a:t>
            </a:r>
            <a:endParaRPr sz="4800" b="1">
              <a:solidFill>
                <a:srgbClr val="FFFFFF"/>
              </a:solidFill>
              <a:latin typeface="Montserrat"/>
              <a:ea typeface="Montserrat"/>
              <a:cs typeface="Montserrat"/>
              <a:sym typeface="Montserrat"/>
            </a:endParaRPr>
          </a:p>
        </p:txBody>
      </p:sp>
      <p:pic>
        <p:nvPicPr>
          <p:cNvPr id="2" name="Picture 2" descr="Text&#10;&#10;Description automatically generated">
            <a:extLst>
              <a:ext uri="{FF2B5EF4-FFF2-40B4-BE49-F238E27FC236}">
                <a16:creationId xmlns:a16="http://schemas.microsoft.com/office/drawing/2014/main" id="{9B33B724-E43C-5259-0839-638FA13BFDB9}"/>
              </a:ext>
            </a:extLst>
          </p:cNvPr>
          <p:cNvPicPr>
            <a:picLocks noChangeAspect="1"/>
          </p:cNvPicPr>
          <p:nvPr/>
        </p:nvPicPr>
        <p:blipFill>
          <a:blip r:embed="rId4"/>
          <a:stretch>
            <a:fillRect/>
          </a:stretch>
        </p:blipFill>
        <p:spPr>
          <a:xfrm>
            <a:off x="240258" y="9295932"/>
            <a:ext cx="2163334" cy="5905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Electronic Health Record Specialist Certification (CEHRS)</a:t>
            </a:r>
            <a:endParaRPr sz="2500" b="1">
              <a:latin typeface="Montserrat"/>
              <a:ea typeface="Montserrat"/>
              <a:cs typeface="Montserrat"/>
              <a:sym typeface="Montserrat"/>
            </a:endParaRPr>
          </a:p>
        </p:txBody>
      </p:sp>
      <p:sp>
        <p:nvSpPr>
          <p:cNvPr id="153" name="Google Shape;153;p23"/>
          <p:cNvSpPr txBox="1">
            <a:spLocks noGrp="1"/>
          </p:cNvSpPr>
          <p:nvPr>
            <p:ph type="body" idx="1"/>
          </p:nvPr>
        </p:nvSpPr>
        <p:spPr>
          <a:xfrm>
            <a:off x="208950" y="1392325"/>
            <a:ext cx="7242600" cy="5446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Certified Electronic Health Records Specialist (CEHRS) is responsible for maintaining the integrity and protecting the privacy and security of patient information. As a Certified EHR Specialist, you may perform some or all of the following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Audit patient records for compliance with legal and regulatory requirements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Abstract clinical information for inclusion in reports such as quality improvement studies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Perform basic coding to submit claims for reimbursement for insurers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Profess Release of Information (ROI) requests for medical records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Review patient records to ensure they are complete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Collect patient demographic and insurance information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154" name="Google Shape;154;p23"/>
          <p:cNvGrpSpPr/>
          <p:nvPr/>
        </p:nvGrpSpPr>
        <p:grpSpPr>
          <a:xfrm>
            <a:off x="288825" y="7035256"/>
            <a:ext cx="3393900" cy="2394736"/>
            <a:chOff x="260450" y="3283975"/>
            <a:chExt cx="3393900" cy="5946700"/>
          </a:xfrm>
        </p:grpSpPr>
        <p:sp>
          <p:nvSpPr>
            <p:cNvPr id="155" name="Google Shape;155;p23"/>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7" name="Google Shape;157;p23"/>
          <p:cNvCxnSpPr/>
          <p:nvPr/>
        </p:nvCxnSpPr>
        <p:spPr>
          <a:xfrm>
            <a:off x="320850" y="1297225"/>
            <a:ext cx="7130700" cy="0"/>
          </a:xfrm>
          <a:prstGeom prst="straightConnector1">
            <a:avLst/>
          </a:prstGeom>
          <a:noFill/>
          <a:ln w="28575" cap="flat" cmpd="sng">
            <a:solidFill>
              <a:srgbClr val="0069FF"/>
            </a:solidFill>
            <a:prstDash val="solid"/>
            <a:round/>
            <a:headEnd type="none" w="med" len="med"/>
            <a:tailEnd type="none" w="med" len="med"/>
          </a:ln>
        </p:spPr>
      </p:cxnSp>
      <p:sp>
        <p:nvSpPr>
          <p:cNvPr id="159" name="Google Shape;159;p2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2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161" name="Google Shape;161;p23"/>
          <p:cNvSpPr txBox="1"/>
          <p:nvPr/>
        </p:nvSpPr>
        <p:spPr>
          <a:xfrm>
            <a:off x="320850" y="70948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CEHRS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100 Questions, 10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1 hour, 50 minutes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National Pass Rate</a:t>
            </a:r>
            <a:r>
              <a:rPr lang="en" sz="1100">
                <a:latin typeface="Montserrat"/>
                <a:ea typeface="Montserrat"/>
                <a:cs typeface="Montserrat"/>
                <a:sym typeface="Montserrat"/>
              </a:rPr>
              <a:t>: 63.9%</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Total Certified in 2018:</a:t>
            </a:r>
            <a:r>
              <a:rPr lang="en" sz="1100">
                <a:latin typeface="Montserrat"/>
                <a:ea typeface="Montserrat"/>
                <a:cs typeface="Montserrat"/>
                <a:sym typeface="Montserrat"/>
              </a:rPr>
              <a:t> 3,410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5,984</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FF833A1C-204E-228E-932C-5BE20BDB033F}"/>
              </a:ext>
            </a:extLst>
          </p:cNvPr>
          <p:cNvPicPr>
            <a:picLocks noChangeAspect="1"/>
          </p:cNvPicPr>
          <p:nvPr/>
        </p:nvPicPr>
        <p:blipFill>
          <a:blip r:embed="rId3"/>
          <a:stretch>
            <a:fillRect/>
          </a:stretch>
        </p:blipFill>
        <p:spPr>
          <a:xfrm>
            <a:off x="322721" y="9635968"/>
            <a:ext cx="1283492" cy="3593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4"/>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167" name="Google Shape;167;p24"/>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4"/>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Potential Careers &amp; Job Outlook</a:t>
            </a:r>
            <a:endParaRPr sz="4800" b="1">
              <a:solidFill>
                <a:srgbClr val="FFFFFF"/>
              </a:solidFill>
              <a:latin typeface="Montserrat"/>
              <a:ea typeface="Montserrat"/>
              <a:cs typeface="Montserrat"/>
              <a:sym typeface="Montserrat"/>
            </a:endParaRPr>
          </a:p>
        </p:txBody>
      </p:sp>
      <p:pic>
        <p:nvPicPr>
          <p:cNvPr id="2" name="Picture 2" descr="Text&#10;&#10;Description automatically generated">
            <a:extLst>
              <a:ext uri="{FF2B5EF4-FFF2-40B4-BE49-F238E27FC236}">
                <a16:creationId xmlns:a16="http://schemas.microsoft.com/office/drawing/2014/main" id="{D6430381-168C-5762-1E8C-3D4D27906903}"/>
              </a:ext>
            </a:extLst>
          </p:cNvPr>
          <p:cNvPicPr>
            <a:picLocks noChangeAspect="1"/>
          </p:cNvPicPr>
          <p:nvPr/>
        </p:nvPicPr>
        <p:blipFill>
          <a:blip r:embed="rId4"/>
          <a:stretch>
            <a:fillRect/>
          </a:stretch>
        </p:blipFill>
        <p:spPr>
          <a:xfrm>
            <a:off x="240258" y="9259289"/>
            <a:ext cx="2163334" cy="5905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body" idx="1"/>
          </p:nvPr>
        </p:nvSpPr>
        <p:spPr>
          <a:xfrm>
            <a:off x="264900" y="1121525"/>
            <a:ext cx="7242600" cy="89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Upon completion of training and achieving certification, you will have the skills necessary for jobs such as: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sp>
        <p:nvSpPr>
          <p:cNvPr id="175" name="Google Shape;175;p25"/>
          <p:cNvSpPr txBox="1">
            <a:spLocks noGrp="1"/>
          </p:cNvSpPr>
          <p:nvPr>
            <p:ph type="title"/>
          </p:nvPr>
        </p:nvSpPr>
        <p:spPr>
          <a:xfrm>
            <a:off x="26490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latin typeface="Montserrat"/>
                <a:ea typeface="Montserrat"/>
                <a:cs typeface="Montserrat"/>
                <a:sym typeface="Montserrat"/>
              </a:rPr>
              <a:t>Electronic Health Records Specialist Careers</a:t>
            </a:r>
            <a:endParaRPr sz="2200" b="1">
              <a:latin typeface="Montserrat"/>
              <a:ea typeface="Montserrat"/>
              <a:cs typeface="Montserrat"/>
              <a:sym typeface="Montserrat"/>
            </a:endParaRPr>
          </a:p>
        </p:txBody>
      </p:sp>
      <p:cxnSp>
        <p:nvCxnSpPr>
          <p:cNvPr id="176" name="Google Shape;176;p25"/>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77" name="Google Shape;177;p2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2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14</a:t>
            </a:fld>
            <a:endParaRPr b="1">
              <a:latin typeface="Montserrat"/>
              <a:ea typeface="Montserrat"/>
              <a:cs typeface="Montserrat"/>
              <a:sym typeface="Montserrat"/>
            </a:endParaRPr>
          </a:p>
        </p:txBody>
      </p:sp>
      <p:sp>
        <p:nvSpPr>
          <p:cNvPr id="180" name="Google Shape;180;p25"/>
          <p:cNvSpPr txBox="1"/>
          <p:nvPr/>
        </p:nvSpPr>
        <p:spPr>
          <a:xfrm>
            <a:off x="-28575" y="1739000"/>
            <a:ext cx="4038600" cy="41664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Electronic Health Records Specialist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Information/Medical Records Administration/Administrator</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Information/Medical Records Technology/Technician</a:t>
            </a:r>
            <a:endParaRPr sz="110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a:solidFill>
                <a:schemeClr val="dk2"/>
              </a:solidFill>
              <a:latin typeface="Montserrat"/>
              <a:ea typeface="Montserrat"/>
              <a:cs typeface="Montserrat"/>
              <a:sym typeface="Montserrat"/>
            </a:endParaRPr>
          </a:p>
        </p:txBody>
      </p:sp>
      <p:sp>
        <p:nvSpPr>
          <p:cNvPr id="181" name="Google Shape;181;p25"/>
          <p:cNvSpPr txBox="1"/>
          <p:nvPr/>
        </p:nvSpPr>
        <p:spPr>
          <a:xfrm>
            <a:off x="3762375" y="1739000"/>
            <a:ext cx="4038600" cy="40332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Medical/Health Management and Clinical Assistant/Specialist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HIPAA Compliance Officer</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Office Computer Specialist/Assistant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and Medical Administrative Services, Other</a:t>
            </a:r>
            <a:endParaRPr sz="1100">
              <a:solidFill>
                <a:schemeClr val="dk2"/>
              </a:solidFill>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2041961A-7849-F59A-72D6-C94F4E69657B}"/>
              </a:ext>
            </a:extLst>
          </p:cNvPr>
          <p:cNvPicPr>
            <a:picLocks noChangeAspect="1"/>
          </p:cNvPicPr>
          <p:nvPr/>
        </p:nvPicPr>
        <p:blipFill>
          <a:blip r:embed="rId3"/>
          <a:stretch>
            <a:fillRect/>
          </a:stretch>
        </p:blipFill>
        <p:spPr>
          <a:xfrm>
            <a:off x="194403" y="9297025"/>
            <a:ext cx="1925081" cy="533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725" y="2815096"/>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chemeClr val="lt1"/>
                </a:solidFill>
                <a:latin typeface="Montserrat"/>
                <a:ea typeface="Montserrat"/>
                <a:cs typeface="Montserrat"/>
                <a:sym typeface="Montserrat"/>
              </a:rPr>
              <a:t>Electronic Health Records Specialist Details</a:t>
            </a:r>
            <a:endParaRPr sz="5000" b="1">
              <a:solidFill>
                <a:schemeClr val="lt1"/>
              </a:solidFill>
              <a:latin typeface="Montserrat"/>
              <a:ea typeface="Montserrat"/>
              <a:cs typeface="Montserrat"/>
              <a:sym typeface="Montserrat"/>
            </a:endParaRPr>
          </a:p>
        </p:txBody>
      </p:sp>
      <p:pic>
        <p:nvPicPr>
          <p:cNvPr id="2" name="Picture 2" descr="Text&#10;&#10;Description automatically generated">
            <a:extLst>
              <a:ext uri="{FF2B5EF4-FFF2-40B4-BE49-F238E27FC236}">
                <a16:creationId xmlns:a16="http://schemas.microsoft.com/office/drawing/2014/main" id="{27D1D5CF-3396-A9BE-613A-739571FA6D19}"/>
              </a:ext>
            </a:extLst>
          </p:cNvPr>
          <p:cNvPicPr>
            <a:picLocks noChangeAspect="1"/>
          </p:cNvPicPr>
          <p:nvPr/>
        </p:nvPicPr>
        <p:blipFill>
          <a:blip r:embed="rId4"/>
          <a:stretch>
            <a:fillRect/>
          </a:stretch>
        </p:blipFill>
        <p:spPr>
          <a:xfrm>
            <a:off x="185264" y="9240968"/>
            <a:ext cx="2163334" cy="5905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73" name="Google Shape;73;p15"/>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Electronic Health Records Specialist program is designed to equip you with the skills necessary to provide excellent support in a healthcare environment and the knowledge to achieve the Certified Electronic Health Records Specialist (CEHRS). The registration and cost of this exam is covered by MedCerts. This online program prepares you for proper handling of patient data, fundamental records and document management, and more. Upon completion of the program and achieving certification, students may work in Physician office laboratories, reference laboratories, urgent care centers, nursing home facilities, wellness clinics, and hospitals.</a:t>
            </a:r>
            <a:endParaRPr sz="110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3">
            <a:alphaModFix/>
          </a:blip>
          <a:srcRect l="1446" r="31886"/>
          <a:stretch/>
        </p:blipFill>
        <p:spPr>
          <a:xfrm>
            <a:off x="4654900" y="7012275"/>
            <a:ext cx="3013200" cy="3013200"/>
          </a:xfrm>
          <a:prstGeom prst="ellipse">
            <a:avLst/>
          </a:prstGeom>
          <a:noFill/>
          <a:ln>
            <a:noFill/>
          </a:ln>
        </p:spPr>
      </p:pic>
      <p:pic>
        <p:nvPicPr>
          <p:cNvPr id="3" name="Picture 3" descr="A picture containing text&#10;&#10;Description automatically generated">
            <a:extLst>
              <a:ext uri="{FF2B5EF4-FFF2-40B4-BE49-F238E27FC236}">
                <a16:creationId xmlns:a16="http://schemas.microsoft.com/office/drawing/2014/main" id="{1D91A785-396E-B7B6-4E3F-7418F4DB2E74}"/>
              </a:ext>
            </a:extLst>
          </p:cNvPr>
          <p:cNvPicPr>
            <a:picLocks noChangeAspect="1"/>
          </p:cNvPicPr>
          <p:nvPr/>
        </p:nvPicPr>
        <p:blipFill>
          <a:blip r:embed="rId4"/>
          <a:stretch>
            <a:fillRect/>
          </a:stretch>
        </p:blipFill>
        <p:spPr>
          <a:xfrm>
            <a:off x="377715" y="9361149"/>
            <a:ext cx="1925081" cy="533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p:nvPr/>
        </p:nvSpPr>
        <p:spPr>
          <a:xfrm>
            <a:off x="208950" y="5810397"/>
            <a:ext cx="7298700" cy="342067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 &amp; Features</a:t>
            </a:r>
            <a:endParaRPr sz="1400" b="1">
              <a:latin typeface="Montserrat"/>
              <a:ea typeface="Montserrat"/>
              <a:cs typeface="Montserrat"/>
              <a:sym typeface="Montserrat"/>
            </a:endParaRPr>
          </a:p>
        </p:txBody>
      </p:sp>
      <p:sp>
        <p:nvSpPr>
          <p:cNvPr id="85" name="Google Shape;85;p16"/>
          <p:cNvSpPr txBox="1">
            <a:spLocks noGrp="1"/>
          </p:cNvSpPr>
          <p:nvPr>
            <p:ph type="body" idx="1"/>
          </p:nvPr>
        </p:nvSpPr>
        <p:spPr>
          <a:xfrm>
            <a:off x="208950" y="1045313"/>
            <a:ext cx="7242600" cy="8221151"/>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Objectives</a:t>
            </a:r>
            <a:endParaRPr sz="1200" dirty="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dirty="0">
                <a:latin typeface="Montserrat"/>
                <a:ea typeface="Montserrat"/>
                <a:cs typeface="Montserrat"/>
                <a:sym typeface="Montserrat"/>
              </a:rPr>
              <a:t>Employ Electronic Health Record and related Practice Management applications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Maintain confidentiality through Privacy and Security of HIPAA/HITECH</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Appreciate how complete and accurate charting effects patient safety and reimbursement</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Comprehend the use of Diagnosis and Procedure codes in the medical record</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Understand use of financial, statistical and census reports; as well as invoices, claims, and other forms</a:t>
            </a:r>
            <a:endParaRPr sz="1100" dirty="0">
              <a:latin typeface="Montserrat"/>
              <a:ea typeface="Montserrat"/>
              <a:cs typeface="Montserrat"/>
              <a:sym typeface="Montserrat"/>
            </a:endParaRPr>
          </a:p>
          <a:p>
            <a:pPr marL="45720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Students receive ongoing support and guidance from a team of instructors, advisors, and online mentors. The registration and cost for the certification exam (CEHRS) is covered by MedCerts. For additional information, visit </a:t>
            </a:r>
            <a:r>
              <a:rPr lang="en" sz="1100" dirty="0" err="1">
                <a:latin typeface="Montserrat"/>
                <a:ea typeface="Montserrat"/>
                <a:cs typeface="Montserrat"/>
                <a:sym typeface="Montserrat"/>
              </a:rPr>
              <a:t>MedCerts.com</a:t>
            </a:r>
            <a:r>
              <a:rPr lang="en" sz="1100" dirty="0">
                <a:latin typeface="Montserrat"/>
                <a:ea typeface="Montserrat"/>
                <a:cs typeface="Montserrat"/>
                <a:sym typeface="Montserrat"/>
              </a:rPr>
              <a:t>.</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Features</a:t>
            </a:r>
            <a:endParaRPr b="1" dirty="0">
              <a:solidFill>
                <a:srgbClr val="0069FF"/>
              </a:solidFill>
              <a:latin typeface="Montserrat"/>
              <a:ea typeface="Montserrat"/>
              <a:cs typeface="Montserrat"/>
              <a:sym typeface="Montserrat"/>
            </a:endParaRPr>
          </a:p>
          <a:p>
            <a:pPr marL="457200" lvl="0" indent="-298450" algn="l" rtl="0">
              <a:lnSpc>
                <a:spcPct val="200000"/>
              </a:lnSpc>
              <a:spcBef>
                <a:spcPts val="1200"/>
              </a:spcBef>
              <a:spcAft>
                <a:spcPts val="0"/>
              </a:spcAft>
              <a:buSzPts val="1100"/>
              <a:buFont typeface="Montserrat"/>
              <a:buChar char="●"/>
            </a:pPr>
            <a:r>
              <a:rPr lang="en" sz="1100" dirty="0">
                <a:latin typeface="Montserrat"/>
                <a:ea typeface="Montserrat"/>
                <a:cs typeface="Montserrat"/>
                <a:sym typeface="Montserrat"/>
              </a:rPr>
              <a:t>Comprehensive New Student Orientation</a:t>
            </a:r>
            <a:endParaRPr sz="1100" dirty="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dirty="0">
                <a:latin typeface="Montserrat"/>
                <a:ea typeface="Montserrat"/>
                <a:cs typeface="Montserrat"/>
                <a:sym typeface="Montserrat"/>
              </a:rPr>
              <a:t>An  assigned Student Support Specialist who provides 1:1 support from start to finish.</a:t>
            </a:r>
            <a:endParaRPr sz="1100" dirty="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dirty="0">
                <a:latin typeface="Montserrat"/>
                <a:ea typeface="Montserrat"/>
                <a:cs typeface="Montserrat"/>
                <a:sym typeface="Montserrat"/>
              </a:rPr>
              <a:t>Professional support offered through on-demand subject matter experts</a:t>
            </a:r>
            <a:endParaRPr sz="1100" dirty="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dirty="0">
                <a:latin typeface="Montserrat"/>
                <a:ea typeface="Montserrat"/>
                <a:cs typeface="Montserrat"/>
                <a:sym typeface="Montserrat"/>
              </a:rPr>
              <a:t>12-Month Access to Online Training</a:t>
            </a:r>
            <a:endParaRPr sz="1100" dirty="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dirty="0">
                <a:latin typeface="Montserrat"/>
                <a:ea typeface="Montserrat"/>
                <a:cs typeface="Montserrat"/>
                <a:sym typeface="Montserrat"/>
              </a:rPr>
              <a:t>Flexible scheduling that allows you to learn at your own pace</a:t>
            </a:r>
            <a:endParaRPr sz="1100" dirty="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dirty="0">
                <a:latin typeface="Montserrat"/>
                <a:ea typeface="Montserrat"/>
                <a:cs typeface="Montserrat"/>
                <a:sym typeface="Montserrat"/>
              </a:rPr>
              <a:t>Certification Exam Payment and Registration</a:t>
            </a:r>
            <a:endParaRPr sz="1100" dirty="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dirty="0">
                <a:latin typeface="Montserrat"/>
                <a:ea typeface="Montserrat"/>
                <a:cs typeface="Montserrat"/>
                <a:sym typeface="Montserrat"/>
              </a:rPr>
              <a:t>Exam Preparation Support</a:t>
            </a:r>
            <a:endParaRPr sz="1100" dirty="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dirty="0">
                <a:latin typeface="Montserrat"/>
                <a:ea typeface="Montserrat"/>
                <a:cs typeface="Montserrat"/>
                <a:sym typeface="Montserrat"/>
              </a:rPr>
              <a:t>Career Services and Experiential Learning Support</a:t>
            </a:r>
            <a:endParaRPr sz="1100" dirty="0">
              <a:latin typeface="Montserrat"/>
              <a:ea typeface="Montserrat"/>
              <a:cs typeface="Montserrat"/>
              <a:sym typeface="Montserrat"/>
            </a:endParaRPr>
          </a:p>
        </p:txBody>
      </p:sp>
      <p:cxnSp>
        <p:nvCxnSpPr>
          <p:cNvPr id="86" name="Google Shape;86;p16"/>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88" name="Google Shape;88;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pic>
        <p:nvPicPr>
          <p:cNvPr id="3" name="Picture 3" descr="A picture containing text&#10;&#10;Description automatically generated">
            <a:extLst>
              <a:ext uri="{FF2B5EF4-FFF2-40B4-BE49-F238E27FC236}">
                <a16:creationId xmlns:a16="http://schemas.microsoft.com/office/drawing/2014/main" id="{DF8A5490-1C84-3E6B-0D56-E65DA0EE5CC3}"/>
              </a:ext>
            </a:extLst>
          </p:cNvPr>
          <p:cNvPicPr>
            <a:picLocks noChangeAspect="1"/>
          </p:cNvPicPr>
          <p:nvPr/>
        </p:nvPicPr>
        <p:blipFill>
          <a:blip r:embed="rId3"/>
          <a:stretch>
            <a:fillRect/>
          </a:stretch>
        </p:blipFill>
        <p:spPr>
          <a:xfrm>
            <a:off x="377715" y="9361149"/>
            <a:ext cx="1925081" cy="533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a:t>
            </a:r>
            <a:endParaRPr sz="1400" b="1">
              <a:latin typeface="Montserrat"/>
              <a:ea typeface="Montserrat"/>
              <a:cs typeface="Montserrat"/>
              <a:sym typeface="Montserrat"/>
            </a:endParaRPr>
          </a:p>
        </p:txBody>
      </p:sp>
      <p:sp>
        <p:nvSpPr>
          <p:cNvPr id="95" name="Google Shape;95;p17"/>
          <p:cNvSpPr txBox="1">
            <a:spLocks noGrp="1"/>
          </p:cNvSpPr>
          <p:nvPr>
            <p:ph type="body" idx="1"/>
          </p:nvPr>
        </p:nvSpPr>
        <p:spPr>
          <a:xfrm>
            <a:off x="208950" y="1116103"/>
            <a:ext cx="7242600" cy="5309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MedCerts provides all required courseware, student guides, study guides and other program supplements and resources.</a:t>
            </a:r>
            <a:endParaRPr b="1">
              <a:solidFill>
                <a:srgbClr val="0069FF"/>
              </a:solidFill>
              <a:latin typeface="Montserrat"/>
              <a:ea typeface="Montserrat"/>
              <a:cs typeface="Montserrat"/>
              <a:sym typeface="Montserrat"/>
            </a:endParaRPr>
          </a:p>
          <a:p>
            <a:pPr marL="0" lvl="0" indent="0" algn="l" rtl="0">
              <a:lnSpc>
                <a:spcPct val="150000"/>
              </a:lnSpc>
              <a:spcBef>
                <a:spcPts val="0"/>
              </a:spcBef>
              <a:spcAft>
                <a:spcPts val="0"/>
              </a:spcAft>
              <a:buNone/>
            </a:pPr>
            <a:endParaRPr sz="1200">
              <a:latin typeface="Montserrat"/>
              <a:ea typeface="Montserrat"/>
              <a:cs typeface="Montserrat"/>
              <a:sym typeface="Montserrat"/>
            </a:endParaRPr>
          </a:p>
        </p:txBody>
      </p:sp>
      <p:cxnSp>
        <p:nvCxnSpPr>
          <p:cNvPr id="96" name="Google Shape;96;p17"/>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98" name="Google Shape;98;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3" name="Picture 3" descr="A picture containing text&#10;&#10;Description automatically generated">
            <a:extLst>
              <a:ext uri="{FF2B5EF4-FFF2-40B4-BE49-F238E27FC236}">
                <a16:creationId xmlns:a16="http://schemas.microsoft.com/office/drawing/2014/main" id="{83C07235-F2B0-C949-6BC6-AA3B60CF66AE}"/>
              </a:ext>
            </a:extLst>
          </p:cNvPr>
          <p:cNvPicPr>
            <a:picLocks noChangeAspect="1"/>
          </p:cNvPicPr>
          <p:nvPr/>
        </p:nvPicPr>
        <p:blipFill>
          <a:blip r:embed="rId3"/>
          <a:stretch>
            <a:fillRect/>
          </a:stretch>
        </p:blipFill>
        <p:spPr>
          <a:xfrm>
            <a:off x="377715" y="9361149"/>
            <a:ext cx="1925081" cy="533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05" name="Google Shape;105;p18"/>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Applicants must be 18 years of age or older and have a High School diploma or GED. Many employers will require that you have suitable vision and hearing (normal or corrected), suitable psychomotor skills, hand-eye coordination, and finger agility, and be able to stand for an extended period. </a:t>
            </a:r>
            <a:endParaRPr sz="1100">
              <a:latin typeface="Montserrat"/>
              <a:ea typeface="Montserrat"/>
              <a:cs typeface="Montserrat"/>
              <a:sym typeface="Montserrat"/>
            </a:endParaRPr>
          </a:p>
        </p:txBody>
      </p:sp>
      <p:cxnSp>
        <p:nvCxnSpPr>
          <p:cNvPr id="106" name="Google Shape;106;p1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08" name="Google Shape;108;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pic>
        <p:nvPicPr>
          <p:cNvPr id="3" name="Picture 3" descr="A picture containing text&#10;&#10;Description automatically generated">
            <a:extLst>
              <a:ext uri="{FF2B5EF4-FFF2-40B4-BE49-F238E27FC236}">
                <a16:creationId xmlns:a16="http://schemas.microsoft.com/office/drawing/2014/main" id="{53C3CDE8-15DA-D682-3012-6C1AF0F1E41B}"/>
              </a:ext>
            </a:extLst>
          </p:cNvPr>
          <p:cNvPicPr>
            <a:picLocks noChangeAspect="1"/>
          </p:cNvPicPr>
          <p:nvPr/>
        </p:nvPicPr>
        <p:blipFill>
          <a:blip r:embed="rId3"/>
          <a:stretch>
            <a:fillRect/>
          </a:stretch>
        </p:blipFill>
        <p:spPr>
          <a:xfrm>
            <a:off x="377715" y="9361149"/>
            <a:ext cx="1925081" cy="533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15" name="Google Shape;115;p19"/>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FFFFFF"/>
                </a:solidFill>
                <a:latin typeface="Montserrat"/>
                <a:ea typeface="Montserrat"/>
                <a:cs typeface="Montserrat"/>
                <a:sym typeface="Montserrat"/>
              </a:rPr>
              <a:t>Electronic Health Records Specialist Courses</a:t>
            </a:r>
            <a:endParaRPr sz="5000" b="1">
              <a:solidFill>
                <a:srgbClr val="FFFFFF"/>
              </a:solidFill>
              <a:latin typeface="Montserrat"/>
              <a:ea typeface="Montserrat"/>
              <a:cs typeface="Montserrat"/>
              <a:sym typeface="Montserrat"/>
            </a:endParaRPr>
          </a:p>
        </p:txBody>
      </p:sp>
      <p:pic>
        <p:nvPicPr>
          <p:cNvPr id="2" name="Picture 2" descr="Text&#10;&#10;Description automatically generated">
            <a:extLst>
              <a:ext uri="{FF2B5EF4-FFF2-40B4-BE49-F238E27FC236}">
                <a16:creationId xmlns:a16="http://schemas.microsoft.com/office/drawing/2014/main" id="{5624C196-50FD-5F34-B8CD-E59B13EB93EA}"/>
              </a:ext>
            </a:extLst>
          </p:cNvPr>
          <p:cNvPicPr>
            <a:picLocks noChangeAspect="1"/>
          </p:cNvPicPr>
          <p:nvPr/>
        </p:nvPicPr>
        <p:blipFill>
          <a:blip r:embed="rId4"/>
          <a:stretch>
            <a:fillRect/>
          </a:stretch>
        </p:blipFill>
        <p:spPr>
          <a:xfrm>
            <a:off x="240258" y="9259289"/>
            <a:ext cx="2163334" cy="5905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p:nvPr/>
        </p:nvSpPr>
        <p:spPr>
          <a:xfrm>
            <a:off x="208950" y="6645025"/>
            <a:ext cx="7298700" cy="1998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24" name="Google Shape;124;p20"/>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cxnSp>
        <p:nvCxnSpPr>
          <p:cNvPr id="125" name="Google Shape;125;p20"/>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27" name="Google Shape;127;p2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2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8</a:t>
            </a:fld>
            <a:endParaRPr b="1">
              <a:latin typeface="Montserrat"/>
              <a:ea typeface="Montserrat"/>
              <a:cs typeface="Montserrat"/>
              <a:sym typeface="Montserrat"/>
            </a:endParaRPr>
          </a:p>
        </p:txBody>
      </p:sp>
      <p:pic>
        <p:nvPicPr>
          <p:cNvPr id="3" name="Picture 3" descr="A picture containing text&#10;&#10;Description automatically generated">
            <a:extLst>
              <a:ext uri="{FF2B5EF4-FFF2-40B4-BE49-F238E27FC236}">
                <a16:creationId xmlns:a16="http://schemas.microsoft.com/office/drawing/2014/main" id="{68101026-8034-2E97-48A9-E3A032A553E7}"/>
              </a:ext>
            </a:extLst>
          </p:cNvPr>
          <p:cNvPicPr>
            <a:picLocks noChangeAspect="1"/>
          </p:cNvPicPr>
          <p:nvPr/>
        </p:nvPicPr>
        <p:blipFill>
          <a:blip r:embed="rId3"/>
          <a:stretch>
            <a:fillRect/>
          </a:stretch>
        </p:blipFill>
        <p:spPr>
          <a:xfrm>
            <a:off x="377715" y="9361149"/>
            <a:ext cx="1925081" cy="533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p:nvPr/>
        </p:nvSpPr>
        <p:spPr>
          <a:xfrm>
            <a:off x="208950" y="6901300"/>
            <a:ext cx="7130700" cy="23529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HI-1018: Electronic Health Records</a:t>
            </a:r>
            <a:endParaRPr b="1">
              <a:latin typeface="Montserrat"/>
              <a:ea typeface="Montserrat"/>
              <a:cs typeface="Montserrat"/>
              <a:sym typeface="Montserrat"/>
            </a:endParaRPr>
          </a:p>
        </p:txBody>
      </p:sp>
      <p:sp>
        <p:nvSpPr>
          <p:cNvPr id="135" name="Google Shape;135;p21"/>
          <p:cNvSpPr txBox="1">
            <a:spLocks noGrp="1"/>
          </p:cNvSpPr>
          <p:nvPr>
            <p:ph type="body" idx="1"/>
          </p:nvPr>
        </p:nvSpPr>
        <p:spPr>
          <a:xfrm>
            <a:off x="208950" y="1412725"/>
            <a:ext cx="7242600" cy="71271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provides students with the skills required for the development and maintenance of electronic health records in both facility and private practice environments. Upon completion of this course, students will have gained the knowledge required to perform a variety of office functions necessary in the digital/electronic age. Students are introduced to, and are provided training and practical application of skills in a variety of areas related to Electronic Health Records, Ethical, legal, and regulatory requirements will be covered along with training in the hands-on Electronic Health Record software. Students will also receive comprehensive training in the areas of Professional Fees, Billing and Collecting, the Health Insurance Claim Form, Third-Party Reimbursement, Banking Services and Procedures, Health Information Management, Computers in the Medical Office, Medical Records Management, and much more.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Lean the skills required for the development and maintenance of electronic health records in both facility and private practice environments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knowledge on how to perform a variety of office functions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the skills related to Electronic Health Records, Ethical, legal, and regulatory requirements.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areas of Professional Fees, Billing and Collecting, the Health Insurance Claim Form, Third-Party Reimbursement, Banking Services and Procedures and more</a:t>
            </a:r>
            <a:endParaRPr sz="1100">
              <a:latin typeface="Montserrat"/>
              <a:ea typeface="Montserrat"/>
              <a:cs typeface="Montserrat"/>
              <a:sym typeface="Montserrat"/>
            </a:endParaRPr>
          </a:p>
        </p:txBody>
      </p:sp>
      <p:cxnSp>
        <p:nvCxnSpPr>
          <p:cNvPr id="136" name="Google Shape;136;p21"/>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38" name="Google Shape;138;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3" name="Picture 3" descr="A picture containing text&#10;&#10;Description automatically generated">
            <a:extLst>
              <a:ext uri="{FF2B5EF4-FFF2-40B4-BE49-F238E27FC236}">
                <a16:creationId xmlns:a16="http://schemas.microsoft.com/office/drawing/2014/main" id="{BE1DDCB9-2183-C095-C1AA-24EC65622B4C}"/>
              </a:ext>
            </a:extLst>
          </p:cNvPr>
          <p:cNvPicPr>
            <a:picLocks noChangeAspect="1"/>
          </p:cNvPicPr>
          <p:nvPr/>
        </p:nvPicPr>
        <p:blipFill>
          <a:blip r:embed="rId3"/>
          <a:stretch>
            <a:fillRect/>
          </a:stretch>
        </p:blipFill>
        <p:spPr>
          <a:xfrm>
            <a:off x="377715" y="9361149"/>
            <a:ext cx="1925081" cy="5334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Props1.xml><?xml version="1.0" encoding="utf-8"?>
<ds:datastoreItem xmlns:ds="http://schemas.openxmlformats.org/officeDocument/2006/customXml" ds:itemID="{381CB391-188E-4310-A05E-071EDCA49CD8}"/>
</file>

<file path=customXml/itemProps2.xml><?xml version="1.0" encoding="utf-8"?>
<ds:datastoreItem xmlns:ds="http://schemas.openxmlformats.org/officeDocument/2006/customXml" ds:itemID="{8FF36FAA-137C-4F0F-A62C-F7F27A61BDF4}">
  <ds:schemaRefs>
    <ds:schemaRef ds:uri="http://schemas.microsoft.com/sharepoint/v3/contenttype/forms"/>
  </ds:schemaRefs>
</ds:datastoreItem>
</file>

<file path=customXml/itemProps3.xml><?xml version="1.0" encoding="utf-8"?>
<ds:datastoreItem xmlns:ds="http://schemas.openxmlformats.org/officeDocument/2006/customXml" ds:itemID="{0406190D-7909-4B8B-9A0E-421F83D2761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TotalTime>
  <Words>1232</Words>
  <Application>Microsoft Office PowerPoint</Application>
  <PresentationFormat>Custom</PresentationFormat>
  <Paragraphs>128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Simple Light</vt:lpstr>
      <vt:lpstr>Electronic Health Records Specialist</vt:lpstr>
      <vt:lpstr>Electronic Health Records Specialist Details</vt:lpstr>
      <vt:lpstr>Program Description</vt:lpstr>
      <vt:lpstr>Program Objectives &amp; Features</vt:lpstr>
      <vt:lpstr>Equipment &amp; Courseware/eBooks</vt:lpstr>
      <vt:lpstr>Enrollment Eligibility Requirements</vt:lpstr>
      <vt:lpstr>Electronic Health Records Specialist Courses</vt:lpstr>
      <vt:lpstr>HI-1014: Introduction to Human Anatomy and Medical Terminology</vt:lpstr>
      <vt:lpstr>HI-1018: Electronic Health Records</vt:lpstr>
      <vt:lpstr>PS-1101: Professionalism in Allied Health</vt:lpstr>
      <vt:lpstr>Eligible Program Certifications</vt:lpstr>
      <vt:lpstr>Electronic Health Record Specialist Certification (CEHRS)</vt:lpstr>
      <vt:lpstr>Potential Careers &amp; Job Outlook</vt:lpstr>
      <vt:lpstr>Electronic Health Records Specialist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Health Records Specialist</dc:title>
  <dc:creator>Melissa Westrick</dc:creator>
  <cp:lastModifiedBy>Brittany Lopez</cp:lastModifiedBy>
  <cp:revision>24</cp:revision>
  <dcterms:modified xsi:type="dcterms:W3CDTF">2022-06-24T18:35:03Z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ies>
</file>