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7772400" cy="10058400"/>
  <p:notesSz cx="6858000" cy="9144000"/>
  <p:embeddedFontLs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3656B-B348-5F5E-BC06-6672CD8D5440}" v="5" dt="2022-11-04T16:08:24.666"/>
    <p1510:client id="{7735601F-2C76-F9BF-10A9-62F1167FD3BE}" v="58" dt="2022-06-24T16:53:39.920"/>
    <p1510:client id="{9231F844-56CD-CCB2-19C2-E183F5D1C4DA}" v="10" dt="2022-05-02T22:38:10.832"/>
    <p1510:client id="{BC7ED7E4-C086-E8F1-8E01-20CFF61F744D}" v="4" dt="2022-06-24T18:34:32.541"/>
    <p1510:client id="{E63D4AE2-39A4-6910-80D2-5E68A53E5D17}" v="16" dt="2023-05-23T12:22:3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7735601F-2C76-F9BF-10A9-62F1167FD3BE}"/>
    <pc:docChg chg="modSld">
      <pc:chgData name="Sange Thungon" userId="S::sthungon@medcerts.com::dac29ab1-0309-4309-9d13-ef1fc85358e3" providerId="AD" clId="Web-{7735601F-2C76-F9BF-10A9-62F1167FD3BE}" dt="2022-06-24T16:53:39.920" v="47"/>
      <pc:docMkLst>
        <pc:docMk/>
      </pc:docMkLst>
      <pc:sldChg chg="addSp delSp modSp">
        <pc:chgData name="Sange Thungon" userId="S::sthungon@medcerts.com::dac29ab1-0309-4309-9d13-ef1fc85358e3" providerId="AD" clId="Web-{7735601F-2C76-F9BF-10A9-62F1167FD3BE}" dt="2022-06-24T16:51:53.948" v="3" actId="14100"/>
        <pc:sldMkLst>
          <pc:docMk/>
          <pc:sldMk cId="0" sldId="256"/>
        </pc:sldMkLst>
        <pc:picChg chg="add mod">
          <ac:chgData name="Sange Thungon" userId="S::sthungon@medcerts.com::dac29ab1-0309-4309-9d13-ef1fc85358e3" providerId="AD" clId="Web-{7735601F-2C76-F9BF-10A9-62F1167FD3BE}" dt="2022-06-24T16:51:53.948" v="3" actId="14100"/>
          <ac:picMkLst>
            <pc:docMk/>
            <pc:sldMk cId="0" sldId="256"/>
            <ac:picMk id="2" creationId="{C0753875-FBD5-8BD9-C5B8-D5FF0F920E5C}"/>
          </ac:picMkLst>
        </pc:picChg>
        <pc:picChg chg="del">
          <ac:chgData name="Sange Thungon" userId="S::sthungon@medcerts.com::dac29ab1-0309-4309-9d13-ef1fc85358e3" providerId="AD" clId="Web-{7735601F-2C76-F9BF-10A9-62F1167FD3BE}" dt="2022-06-24T16:51:48.635" v="0"/>
          <ac:picMkLst>
            <pc:docMk/>
            <pc:sldMk cId="0" sldId="256"/>
            <ac:picMk id="59" creationId="{00000000-0000-0000-0000-000000000000}"/>
          </ac:picMkLst>
        </pc:picChg>
      </pc:sldChg>
      <pc:sldChg chg="addSp delSp modSp">
        <pc:chgData name="Sange Thungon" userId="S::sthungon@medcerts.com::dac29ab1-0309-4309-9d13-ef1fc85358e3" providerId="AD" clId="Web-{7735601F-2C76-F9BF-10A9-62F1167FD3BE}" dt="2022-06-24T16:52:00.698" v="6" actId="1076"/>
        <pc:sldMkLst>
          <pc:docMk/>
          <pc:sldMk cId="0" sldId="257"/>
        </pc:sldMkLst>
        <pc:picChg chg="add mod">
          <ac:chgData name="Sange Thungon" userId="S::sthungon@medcerts.com::dac29ab1-0309-4309-9d13-ef1fc85358e3" providerId="AD" clId="Web-{7735601F-2C76-F9BF-10A9-62F1167FD3BE}" dt="2022-06-24T16:52:00.698" v="6" actId="1076"/>
          <ac:picMkLst>
            <pc:docMk/>
            <pc:sldMk cId="0" sldId="257"/>
            <ac:picMk id="2" creationId="{C0D894B7-BAC9-B705-7805-2AA5952DF3A1}"/>
          </ac:picMkLst>
        </pc:picChg>
        <pc:picChg chg="del">
          <ac:chgData name="Sange Thungon" userId="S::sthungon@medcerts.com::dac29ab1-0309-4309-9d13-ef1fc85358e3" providerId="AD" clId="Web-{7735601F-2C76-F9BF-10A9-62F1167FD3BE}" dt="2022-06-24T16:51:57.385" v="4"/>
          <ac:picMkLst>
            <pc:docMk/>
            <pc:sldMk cId="0" sldId="257"/>
            <ac:picMk id="67" creationId="{00000000-0000-0000-0000-000000000000}"/>
          </ac:picMkLst>
        </pc:picChg>
      </pc:sldChg>
      <pc:sldChg chg="addSp delSp modSp">
        <pc:chgData name="Sange Thungon" userId="S::sthungon@medcerts.com::dac29ab1-0309-4309-9d13-ef1fc85358e3" providerId="AD" clId="Web-{7735601F-2C76-F9BF-10A9-62F1167FD3BE}" dt="2022-06-24T16:52:35.433" v="18" actId="1076"/>
        <pc:sldMkLst>
          <pc:docMk/>
          <pc:sldMk cId="0" sldId="258"/>
        </pc:sldMkLst>
        <pc:picChg chg="add mod">
          <ac:chgData name="Sange Thungon" userId="S::sthungon@medcerts.com::dac29ab1-0309-4309-9d13-ef1fc85358e3" providerId="AD" clId="Web-{7735601F-2C76-F9BF-10A9-62F1167FD3BE}" dt="2022-06-24T16:52:35.433" v="18" actId="1076"/>
          <ac:picMkLst>
            <pc:docMk/>
            <pc:sldMk cId="0" sldId="258"/>
            <ac:picMk id="2" creationId="{49C66F1E-3CF9-5887-C163-C6DDFAA636F9}"/>
          </ac:picMkLst>
        </pc:picChg>
        <pc:picChg chg="del">
          <ac:chgData name="Sange Thungon" userId="S::sthungon@medcerts.com::dac29ab1-0309-4309-9d13-ef1fc85358e3" providerId="AD" clId="Web-{7735601F-2C76-F9BF-10A9-62F1167FD3BE}" dt="2022-06-24T16:52:32.058" v="16"/>
          <ac:picMkLst>
            <pc:docMk/>
            <pc:sldMk cId="0" sldId="258"/>
            <ac:picMk id="75" creationId="{00000000-0000-0000-0000-000000000000}"/>
          </ac:picMkLst>
        </pc:picChg>
      </pc:sldChg>
      <pc:sldChg chg="addSp delSp modSp">
        <pc:chgData name="Sange Thungon" userId="S::sthungon@medcerts.com::dac29ab1-0309-4309-9d13-ef1fc85358e3" providerId="AD" clId="Web-{7735601F-2C76-F9BF-10A9-62F1167FD3BE}" dt="2022-06-24T16:52:41.121" v="21" actId="1076"/>
        <pc:sldMkLst>
          <pc:docMk/>
          <pc:sldMk cId="0" sldId="259"/>
        </pc:sldMkLst>
        <pc:picChg chg="add mod">
          <ac:chgData name="Sange Thungon" userId="S::sthungon@medcerts.com::dac29ab1-0309-4309-9d13-ef1fc85358e3" providerId="AD" clId="Web-{7735601F-2C76-F9BF-10A9-62F1167FD3BE}" dt="2022-06-24T16:52:41.121" v="21" actId="1076"/>
          <ac:picMkLst>
            <pc:docMk/>
            <pc:sldMk cId="0" sldId="259"/>
            <ac:picMk id="2" creationId="{C921376B-7C2C-0367-9ECD-28AFBCF36DA2}"/>
          </ac:picMkLst>
        </pc:picChg>
        <pc:picChg chg="del">
          <ac:chgData name="Sange Thungon" userId="S::sthungon@medcerts.com::dac29ab1-0309-4309-9d13-ef1fc85358e3" providerId="AD" clId="Web-{7735601F-2C76-F9BF-10A9-62F1167FD3BE}" dt="2022-06-24T16:52:38.558" v="19"/>
          <ac:picMkLst>
            <pc:docMk/>
            <pc:sldMk cId="0" sldId="259"/>
            <ac:picMk id="86" creationId="{00000000-0000-0000-0000-000000000000}"/>
          </ac:picMkLst>
        </pc:picChg>
      </pc:sldChg>
      <pc:sldChg chg="addSp delSp modSp">
        <pc:chgData name="Sange Thungon" userId="S::sthungon@medcerts.com::dac29ab1-0309-4309-9d13-ef1fc85358e3" providerId="AD" clId="Web-{7735601F-2C76-F9BF-10A9-62F1167FD3BE}" dt="2022-06-24T16:52:46.949" v="24" actId="1076"/>
        <pc:sldMkLst>
          <pc:docMk/>
          <pc:sldMk cId="0" sldId="260"/>
        </pc:sldMkLst>
        <pc:picChg chg="add mod">
          <ac:chgData name="Sange Thungon" userId="S::sthungon@medcerts.com::dac29ab1-0309-4309-9d13-ef1fc85358e3" providerId="AD" clId="Web-{7735601F-2C76-F9BF-10A9-62F1167FD3BE}" dt="2022-06-24T16:52:46.949" v="24" actId="1076"/>
          <ac:picMkLst>
            <pc:docMk/>
            <pc:sldMk cId="0" sldId="260"/>
            <ac:picMk id="2" creationId="{6911BF23-4276-DDB0-F0D9-A215AE479CB3}"/>
          </ac:picMkLst>
        </pc:picChg>
        <pc:picChg chg="del">
          <ac:chgData name="Sange Thungon" userId="S::sthungon@medcerts.com::dac29ab1-0309-4309-9d13-ef1fc85358e3" providerId="AD" clId="Web-{7735601F-2C76-F9BF-10A9-62F1167FD3BE}" dt="2022-06-24T16:52:43.934" v="22"/>
          <ac:picMkLst>
            <pc:docMk/>
            <pc:sldMk cId="0" sldId="260"/>
            <ac:picMk id="98" creationId="{00000000-0000-0000-0000-000000000000}"/>
          </ac:picMkLst>
        </pc:picChg>
      </pc:sldChg>
      <pc:sldChg chg="addSp delSp modSp">
        <pc:chgData name="Sange Thungon" userId="S::sthungon@medcerts.com::dac29ab1-0309-4309-9d13-ef1fc85358e3" providerId="AD" clId="Web-{7735601F-2C76-F9BF-10A9-62F1167FD3BE}" dt="2022-06-24T16:52:55.450" v="27" actId="1076"/>
        <pc:sldMkLst>
          <pc:docMk/>
          <pc:sldMk cId="0" sldId="261"/>
        </pc:sldMkLst>
        <pc:picChg chg="add mod">
          <ac:chgData name="Sange Thungon" userId="S::sthungon@medcerts.com::dac29ab1-0309-4309-9d13-ef1fc85358e3" providerId="AD" clId="Web-{7735601F-2C76-F9BF-10A9-62F1167FD3BE}" dt="2022-06-24T16:52:55.450" v="27" actId="1076"/>
          <ac:picMkLst>
            <pc:docMk/>
            <pc:sldMk cId="0" sldId="261"/>
            <ac:picMk id="2" creationId="{7E4E287B-7FA1-1317-27A5-2629F319A26A}"/>
          </ac:picMkLst>
        </pc:picChg>
        <pc:picChg chg="del">
          <ac:chgData name="Sange Thungon" userId="S::sthungon@medcerts.com::dac29ab1-0309-4309-9d13-ef1fc85358e3" providerId="AD" clId="Web-{7735601F-2C76-F9BF-10A9-62F1167FD3BE}" dt="2022-06-24T16:52:51.512" v="25"/>
          <ac:picMkLst>
            <pc:docMk/>
            <pc:sldMk cId="0" sldId="261"/>
            <ac:picMk id="114" creationId="{00000000-0000-0000-0000-000000000000}"/>
          </ac:picMkLst>
        </pc:picChg>
      </pc:sldChg>
      <pc:sldChg chg="addSp delSp modSp">
        <pc:chgData name="Sange Thungon" userId="S::sthungon@medcerts.com::dac29ab1-0309-4309-9d13-ef1fc85358e3" providerId="AD" clId="Web-{7735601F-2C76-F9BF-10A9-62F1167FD3BE}" dt="2022-06-24T16:53:01.403" v="30" actId="1076"/>
        <pc:sldMkLst>
          <pc:docMk/>
          <pc:sldMk cId="0" sldId="262"/>
        </pc:sldMkLst>
        <pc:picChg chg="add mod">
          <ac:chgData name="Sange Thungon" userId="S::sthungon@medcerts.com::dac29ab1-0309-4309-9d13-ef1fc85358e3" providerId="AD" clId="Web-{7735601F-2C76-F9BF-10A9-62F1167FD3BE}" dt="2022-06-24T16:53:01.403" v="30" actId="1076"/>
          <ac:picMkLst>
            <pc:docMk/>
            <pc:sldMk cId="0" sldId="262"/>
            <ac:picMk id="2" creationId="{3C715C1A-52E5-CC32-4BB3-726CD94EB792}"/>
          </ac:picMkLst>
        </pc:picChg>
        <pc:picChg chg="del">
          <ac:chgData name="Sange Thungon" userId="S::sthungon@medcerts.com::dac29ab1-0309-4309-9d13-ef1fc85358e3" providerId="AD" clId="Web-{7735601F-2C76-F9BF-10A9-62F1167FD3BE}" dt="2022-06-24T16:52:57.981" v="28"/>
          <ac:picMkLst>
            <pc:docMk/>
            <pc:sldMk cId="0" sldId="262"/>
            <ac:picMk id="126" creationId="{00000000-0000-0000-0000-000000000000}"/>
          </ac:picMkLst>
        </pc:picChg>
      </pc:sldChg>
      <pc:sldChg chg="addSp delSp modSp">
        <pc:chgData name="Sange Thungon" userId="S::sthungon@medcerts.com::dac29ab1-0309-4309-9d13-ef1fc85358e3" providerId="AD" clId="Web-{7735601F-2C76-F9BF-10A9-62F1167FD3BE}" dt="2022-06-24T16:52:07.761" v="9" actId="1076"/>
        <pc:sldMkLst>
          <pc:docMk/>
          <pc:sldMk cId="0" sldId="263"/>
        </pc:sldMkLst>
        <pc:picChg chg="add mod">
          <ac:chgData name="Sange Thungon" userId="S::sthungon@medcerts.com::dac29ab1-0309-4309-9d13-ef1fc85358e3" providerId="AD" clId="Web-{7735601F-2C76-F9BF-10A9-62F1167FD3BE}" dt="2022-06-24T16:52:07.761" v="9" actId="1076"/>
          <ac:picMkLst>
            <pc:docMk/>
            <pc:sldMk cId="0" sldId="263"/>
            <ac:picMk id="2" creationId="{203C02FC-8FDC-6EC1-9ED6-77D9348345FF}"/>
          </ac:picMkLst>
        </pc:picChg>
        <pc:picChg chg="del">
          <ac:chgData name="Sange Thungon" userId="S::sthungon@medcerts.com::dac29ab1-0309-4309-9d13-ef1fc85358e3" providerId="AD" clId="Web-{7735601F-2C76-F9BF-10A9-62F1167FD3BE}" dt="2022-06-24T16:52:04.901" v="7"/>
          <ac:picMkLst>
            <pc:docMk/>
            <pc:sldMk cId="0" sldId="263"/>
            <ac:picMk id="137" creationId="{00000000-0000-0000-0000-000000000000}"/>
          </ac:picMkLst>
        </pc:picChg>
      </pc:sldChg>
      <pc:sldChg chg="addSp delSp modSp">
        <pc:chgData name="Sange Thungon" userId="S::sthungon@medcerts.com::dac29ab1-0309-4309-9d13-ef1fc85358e3" providerId="AD" clId="Web-{7735601F-2C76-F9BF-10A9-62F1167FD3BE}" dt="2022-06-24T16:53:09.028" v="33" actId="1076"/>
        <pc:sldMkLst>
          <pc:docMk/>
          <pc:sldMk cId="0" sldId="264"/>
        </pc:sldMkLst>
        <pc:picChg chg="add mod">
          <ac:chgData name="Sange Thungon" userId="S::sthungon@medcerts.com::dac29ab1-0309-4309-9d13-ef1fc85358e3" providerId="AD" clId="Web-{7735601F-2C76-F9BF-10A9-62F1167FD3BE}" dt="2022-06-24T16:53:09.028" v="33" actId="1076"/>
          <ac:picMkLst>
            <pc:docMk/>
            <pc:sldMk cId="0" sldId="264"/>
            <ac:picMk id="2" creationId="{8675C35C-0CBC-A003-92C3-7FC1BBCF7C26}"/>
          </ac:picMkLst>
        </pc:picChg>
        <pc:picChg chg="del">
          <ac:chgData name="Sange Thungon" userId="S::sthungon@medcerts.com::dac29ab1-0309-4309-9d13-ef1fc85358e3" providerId="AD" clId="Web-{7735601F-2C76-F9BF-10A9-62F1167FD3BE}" dt="2022-06-24T16:53:04.981" v="31"/>
          <ac:picMkLst>
            <pc:docMk/>
            <pc:sldMk cId="0" sldId="264"/>
            <ac:picMk id="146" creationId="{00000000-0000-0000-0000-000000000000}"/>
          </ac:picMkLst>
        </pc:picChg>
      </pc:sldChg>
      <pc:sldChg chg="addSp delSp modSp">
        <pc:chgData name="Sange Thungon" userId="S::sthungon@medcerts.com::dac29ab1-0309-4309-9d13-ef1fc85358e3" providerId="AD" clId="Web-{7735601F-2C76-F9BF-10A9-62F1167FD3BE}" dt="2022-06-24T16:53:15.184" v="36" actId="1076"/>
        <pc:sldMkLst>
          <pc:docMk/>
          <pc:sldMk cId="0" sldId="265"/>
        </pc:sldMkLst>
        <pc:picChg chg="add mod">
          <ac:chgData name="Sange Thungon" userId="S::sthungon@medcerts.com::dac29ab1-0309-4309-9d13-ef1fc85358e3" providerId="AD" clId="Web-{7735601F-2C76-F9BF-10A9-62F1167FD3BE}" dt="2022-06-24T16:53:15.184" v="36" actId="1076"/>
          <ac:picMkLst>
            <pc:docMk/>
            <pc:sldMk cId="0" sldId="265"/>
            <ac:picMk id="2" creationId="{4441DA35-37B0-95D2-1298-6D4A65DD755F}"/>
          </ac:picMkLst>
        </pc:picChg>
        <pc:picChg chg="del">
          <ac:chgData name="Sange Thungon" userId="S::sthungon@medcerts.com::dac29ab1-0309-4309-9d13-ef1fc85358e3" providerId="AD" clId="Web-{7735601F-2C76-F9BF-10A9-62F1167FD3BE}" dt="2022-06-24T16:53:11.763" v="34"/>
          <ac:picMkLst>
            <pc:docMk/>
            <pc:sldMk cId="0" sldId="265"/>
            <ac:picMk id="157" creationId="{00000000-0000-0000-0000-000000000000}"/>
          </ac:picMkLst>
        </pc:picChg>
      </pc:sldChg>
      <pc:sldChg chg="addSp delSp modSp">
        <pc:chgData name="Sange Thungon" userId="S::sthungon@medcerts.com::dac29ab1-0309-4309-9d13-ef1fc85358e3" providerId="AD" clId="Web-{7735601F-2C76-F9BF-10A9-62F1167FD3BE}" dt="2022-06-24T16:53:21.966" v="39" actId="1076"/>
        <pc:sldMkLst>
          <pc:docMk/>
          <pc:sldMk cId="0" sldId="266"/>
        </pc:sldMkLst>
        <pc:picChg chg="add mod">
          <ac:chgData name="Sange Thungon" userId="S::sthungon@medcerts.com::dac29ab1-0309-4309-9d13-ef1fc85358e3" providerId="AD" clId="Web-{7735601F-2C76-F9BF-10A9-62F1167FD3BE}" dt="2022-06-24T16:53:21.966" v="39" actId="1076"/>
          <ac:picMkLst>
            <pc:docMk/>
            <pc:sldMk cId="0" sldId="266"/>
            <ac:picMk id="2" creationId="{F4C0E49D-F98A-43F9-A1C7-5EBCD39AC697}"/>
          </ac:picMkLst>
        </pc:picChg>
        <pc:picChg chg="del">
          <ac:chgData name="Sange Thungon" userId="S::sthungon@medcerts.com::dac29ab1-0309-4309-9d13-ef1fc85358e3" providerId="AD" clId="Web-{7735601F-2C76-F9BF-10A9-62F1167FD3BE}" dt="2022-06-24T16:53:18.638" v="37"/>
          <ac:picMkLst>
            <pc:docMk/>
            <pc:sldMk cId="0" sldId="266"/>
            <ac:picMk id="168" creationId="{00000000-0000-0000-0000-000000000000}"/>
          </ac:picMkLst>
        </pc:picChg>
      </pc:sldChg>
      <pc:sldChg chg="addSp delSp modSp">
        <pc:chgData name="Sange Thungon" userId="S::sthungon@medcerts.com::dac29ab1-0309-4309-9d13-ef1fc85358e3" providerId="AD" clId="Web-{7735601F-2C76-F9BF-10A9-62F1167FD3BE}" dt="2022-06-24T16:53:28.247" v="42" actId="1076"/>
        <pc:sldMkLst>
          <pc:docMk/>
          <pc:sldMk cId="0" sldId="267"/>
        </pc:sldMkLst>
        <pc:picChg chg="add mod">
          <ac:chgData name="Sange Thungon" userId="S::sthungon@medcerts.com::dac29ab1-0309-4309-9d13-ef1fc85358e3" providerId="AD" clId="Web-{7735601F-2C76-F9BF-10A9-62F1167FD3BE}" dt="2022-06-24T16:53:28.247" v="42" actId="1076"/>
          <ac:picMkLst>
            <pc:docMk/>
            <pc:sldMk cId="0" sldId="267"/>
            <ac:picMk id="2" creationId="{670C2A89-B339-08C8-99F7-71E45F617C03}"/>
          </ac:picMkLst>
        </pc:picChg>
        <pc:picChg chg="del">
          <ac:chgData name="Sange Thungon" userId="S::sthungon@medcerts.com::dac29ab1-0309-4309-9d13-ef1fc85358e3" providerId="AD" clId="Web-{7735601F-2C76-F9BF-10A9-62F1167FD3BE}" dt="2022-06-24T16:53:24.669" v="40"/>
          <ac:picMkLst>
            <pc:docMk/>
            <pc:sldMk cId="0" sldId="267"/>
            <ac:picMk id="178" creationId="{00000000-0000-0000-0000-000000000000}"/>
          </ac:picMkLst>
        </pc:picChg>
      </pc:sldChg>
      <pc:sldChg chg="addSp delSp modSp">
        <pc:chgData name="Sange Thungon" userId="S::sthungon@medcerts.com::dac29ab1-0309-4309-9d13-ef1fc85358e3" providerId="AD" clId="Web-{7735601F-2C76-F9BF-10A9-62F1167FD3BE}" dt="2022-06-24T16:52:13.667" v="12" actId="1076"/>
        <pc:sldMkLst>
          <pc:docMk/>
          <pc:sldMk cId="0" sldId="268"/>
        </pc:sldMkLst>
        <pc:picChg chg="add mod">
          <ac:chgData name="Sange Thungon" userId="S::sthungon@medcerts.com::dac29ab1-0309-4309-9d13-ef1fc85358e3" providerId="AD" clId="Web-{7735601F-2C76-F9BF-10A9-62F1167FD3BE}" dt="2022-06-24T16:52:13.667" v="12" actId="1076"/>
          <ac:picMkLst>
            <pc:docMk/>
            <pc:sldMk cId="0" sldId="268"/>
            <ac:picMk id="2" creationId="{A1611FAE-F27A-4DDF-ECA7-CE2BE15493C2}"/>
          </ac:picMkLst>
        </pc:picChg>
        <pc:picChg chg="del">
          <ac:chgData name="Sange Thungon" userId="S::sthungon@medcerts.com::dac29ab1-0309-4309-9d13-ef1fc85358e3" providerId="AD" clId="Web-{7735601F-2C76-F9BF-10A9-62F1167FD3BE}" dt="2022-06-24T16:52:11.323" v="10"/>
          <ac:picMkLst>
            <pc:docMk/>
            <pc:sldMk cId="0" sldId="268"/>
            <ac:picMk id="188" creationId="{00000000-0000-0000-0000-000000000000}"/>
          </ac:picMkLst>
        </pc:picChg>
      </pc:sldChg>
      <pc:sldChg chg="addSp delSp modSp">
        <pc:chgData name="Sange Thungon" userId="S::sthungon@medcerts.com::dac29ab1-0309-4309-9d13-ef1fc85358e3" providerId="AD" clId="Web-{7735601F-2C76-F9BF-10A9-62F1167FD3BE}" dt="2022-06-24T16:53:34.841" v="45" actId="1076"/>
        <pc:sldMkLst>
          <pc:docMk/>
          <pc:sldMk cId="0" sldId="269"/>
        </pc:sldMkLst>
        <pc:picChg chg="add mod">
          <ac:chgData name="Sange Thungon" userId="S::sthungon@medcerts.com::dac29ab1-0309-4309-9d13-ef1fc85358e3" providerId="AD" clId="Web-{7735601F-2C76-F9BF-10A9-62F1167FD3BE}" dt="2022-06-24T16:53:34.841" v="45" actId="1076"/>
          <ac:picMkLst>
            <pc:docMk/>
            <pc:sldMk cId="0" sldId="269"/>
            <ac:picMk id="2" creationId="{CCEC9207-F4FF-C682-01E9-4E2577CA41B4}"/>
          </ac:picMkLst>
        </pc:picChg>
        <pc:picChg chg="del">
          <ac:chgData name="Sange Thungon" userId="S::sthungon@medcerts.com::dac29ab1-0309-4309-9d13-ef1fc85358e3" providerId="AD" clId="Web-{7735601F-2C76-F9BF-10A9-62F1167FD3BE}" dt="2022-06-24T16:53:31.560" v="43"/>
          <ac:picMkLst>
            <pc:docMk/>
            <pc:sldMk cId="0" sldId="269"/>
            <ac:picMk id="202" creationId="{00000000-0000-0000-0000-000000000000}"/>
          </ac:picMkLst>
        </pc:picChg>
      </pc:sldChg>
      <pc:sldChg chg="addSp delSp modSp">
        <pc:chgData name="Sange Thungon" userId="S::sthungon@medcerts.com::dac29ab1-0309-4309-9d13-ef1fc85358e3" providerId="AD" clId="Web-{7735601F-2C76-F9BF-10A9-62F1167FD3BE}" dt="2022-06-24T16:52:19.074" v="15" actId="1076"/>
        <pc:sldMkLst>
          <pc:docMk/>
          <pc:sldMk cId="0" sldId="270"/>
        </pc:sldMkLst>
        <pc:picChg chg="add mod">
          <ac:chgData name="Sange Thungon" userId="S::sthungon@medcerts.com::dac29ab1-0309-4309-9d13-ef1fc85358e3" providerId="AD" clId="Web-{7735601F-2C76-F9BF-10A9-62F1167FD3BE}" dt="2022-06-24T16:52:19.074" v="15" actId="1076"/>
          <ac:picMkLst>
            <pc:docMk/>
            <pc:sldMk cId="0" sldId="270"/>
            <ac:picMk id="2" creationId="{A0323D31-54E7-96F0-9829-F711469AA90D}"/>
          </ac:picMkLst>
        </pc:picChg>
        <pc:picChg chg="del">
          <ac:chgData name="Sange Thungon" userId="S::sthungon@medcerts.com::dac29ab1-0309-4309-9d13-ef1fc85358e3" providerId="AD" clId="Web-{7735601F-2C76-F9BF-10A9-62F1167FD3BE}" dt="2022-06-24T16:52:16.433" v="13"/>
          <ac:picMkLst>
            <pc:docMk/>
            <pc:sldMk cId="0" sldId="270"/>
            <ac:picMk id="214" creationId="{00000000-0000-0000-0000-000000000000}"/>
          </ac:picMkLst>
        </pc:picChg>
      </pc:sldChg>
      <pc:sldChg chg="addSp delSp">
        <pc:chgData name="Sange Thungon" userId="S::sthungon@medcerts.com::dac29ab1-0309-4309-9d13-ef1fc85358e3" providerId="AD" clId="Web-{7735601F-2C76-F9BF-10A9-62F1167FD3BE}" dt="2022-06-24T16:53:39.920" v="47"/>
        <pc:sldMkLst>
          <pc:docMk/>
          <pc:sldMk cId="0" sldId="271"/>
        </pc:sldMkLst>
        <pc:picChg chg="add">
          <ac:chgData name="Sange Thungon" userId="S::sthungon@medcerts.com::dac29ab1-0309-4309-9d13-ef1fc85358e3" providerId="AD" clId="Web-{7735601F-2C76-F9BF-10A9-62F1167FD3BE}" dt="2022-06-24T16:53:39.920" v="47"/>
          <ac:picMkLst>
            <pc:docMk/>
            <pc:sldMk cId="0" sldId="271"/>
            <ac:picMk id="3" creationId="{AF210368-DF2E-7174-6F16-E8BA0850EB8D}"/>
          </ac:picMkLst>
        </pc:picChg>
        <pc:picChg chg="del">
          <ac:chgData name="Sange Thungon" userId="S::sthungon@medcerts.com::dac29ab1-0309-4309-9d13-ef1fc85358e3" providerId="AD" clId="Web-{7735601F-2C76-F9BF-10A9-62F1167FD3BE}" dt="2022-06-24T16:53:39.623" v="46"/>
          <ac:picMkLst>
            <pc:docMk/>
            <pc:sldMk cId="0" sldId="271"/>
            <ac:picMk id="224" creationId="{00000000-0000-0000-0000-000000000000}"/>
          </ac:picMkLst>
        </pc:picChg>
      </pc:sldChg>
    </pc:docChg>
  </pc:docChgLst>
  <pc:docChgLst>
    <pc:chgData name="Sange Thungon" userId="S::sthungon@medcerts.com::dac29ab1-0309-4309-9d13-ef1fc85358e3" providerId="AD" clId="Web-{BC7ED7E4-C086-E8F1-8E01-20CFF61F744D}"/>
    <pc:docChg chg="modSld">
      <pc:chgData name="Sange Thungon" userId="S::sthungon@medcerts.com::dac29ab1-0309-4309-9d13-ef1fc85358e3" providerId="AD" clId="Web-{BC7ED7E4-C086-E8F1-8E01-20CFF61F744D}" dt="2022-06-24T18:34:32.541" v="3" actId="14100"/>
      <pc:docMkLst>
        <pc:docMk/>
      </pc:docMkLst>
      <pc:sldChg chg="addSp delSp modSp">
        <pc:chgData name="Sange Thungon" userId="S::sthungon@medcerts.com::dac29ab1-0309-4309-9d13-ef1fc85358e3" providerId="AD" clId="Web-{BC7ED7E4-C086-E8F1-8E01-20CFF61F744D}" dt="2022-06-24T18:34:32.541" v="3" actId="14100"/>
        <pc:sldMkLst>
          <pc:docMk/>
          <pc:sldMk cId="0" sldId="256"/>
        </pc:sldMkLst>
        <pc:picChg chg="del">
          <ac:chgData name="Sange Thungon" userId="S::sthungon@medcerts.com::dac29ab1-0309-4309-9d13-ef1fc85358e3" providerId="AD" clId="Web-{BC7ED7E4-C086-E8F1-8E01-20CFF61F744D}" dt="2022-06-24T18:34:28.104" v="0"/>
          <ac:picMkLst>
            <pc:docMk/>
            <pc:sldMk cId="0" sldId="256"/>
            <ac:picMk id="2" creationId="{C0753875-FBD5-8BD9-C5B8-D5FF0F920E5C}"/>
          </ac:picMkLst>
        </pc:picChg>
        <pc:picChg chg="add mod">
          <ac:chgData name="Sange Thungon" userId="S::sthungon@medcerts.com::dac29ab1-0309-4309-9d13-ef1fc85358e3" providerId="AD" clId="Web-{BC7ED7E4-C086-E8F1-8E01-20CFF61F744D}" dt="2022-06-24T18:34:32.541" v="3" actId="14100"/>
          <ac:picMkLst>
            <pc:docMk/>
            <pc:sldMk cId="0" sldId="256"/>
            <ac:picMk id="3" creationId="{8C853B8A-109E-774B-8094-B3F535885ADE}"/>
          </ac:picMkLst>
        </pc:picChg>
      </pc:sldChg>
    </pc:docChg>
  </pc:docChgLst>
  <pc:docChgLst>
    <pc:chgData name="Kayla Haack" userId="S::khaack@medcerts.com::7ba2df9e-647b-4c15-8ccb-a8f2a4cce9ba" providerId="AD" clId="Web-{1343656B-B348-5F5E-BC06-6672CD8D5440}"/>
    <pc:docChg chg="modSld">
      <pc:chgData name="Kayla Haack" userId="S::khaack@medcerts.com::7ba2df9e-647b-4c15-8ccb-a8f2a4cce9ba" providerId="AD" clId="Web-{1343656B-B348-5F5E-BC06-6672CD8D5440}" dt="2022-11-04T16:08:24.666" v="3" actId="20577"/>
      <pc:docMkLst>
        <pc:docMk/>
      </pc:docMkLst>
      <pc:sldChg chg="modSp">
        <pc:chgData name="Kayla Haack" userId="S::khaack@medcerts.com::7ba2df9e-647b-4c15-8ccb-a8f2a4cce9ba" providerId="AD" clId="Web-{1343656B-B348-5F5E-BC06-6672CD8D5440}" dt="2022-11-04T16:08:24.666" v="3" actId="20577"/>
        <pc:sldMkLst>
          <pc:docMk/>
          <pc:sldMk cId="0" sldId="269"/>
        </pc:sldMkLst>
        <pc:spChg chg="mod">
          <ac:chgData name="Kayla Haack" userId="S::khaack@medcerts.com::7ba2df9e-647b-4c15-8ccb-a8f2a4cce9ba" providerId="AD" clId="Web-{1343656B-B348-5F5E-BC06-6672CD8D5440}" dt="2022-11-04T16:08:24.666" v="3" actId="20577"/>
          <ac:spMkLst>
            <pc:docMk/>
            <pc:sldMk cId="0" sldId="269"/>
            <ac:spMk id="200" creationId="{00000000-0000-0000-0000-000000000000}"/>
          </ac:spMkLst>
        </pc:spChg>
        <pc:spChg chg="mod">
          <ac:chgData name="Kayla Haack" userId="S::khaack@medcerts.com::7ba2df9e-647b-4c15-8ccb-a8f2a4cce9ba" providerId="AD" clId="Web-{1343656B-B348-5F5E-BC06-6672CD8D5440}" dt="2022-11-04T16:06:15.270" v="2" actId="20577"/>
          <ac:spMkLst>
            <pc:docMk/>
            <pc:sldMk cId="0" sldId="269"/>
            <ac:spMk id="206" creationId="{00000000-0000-0000-0000-000000000000}"/>
          </ac:spMkLst>
        </pc:spChg>
      </pc:sldChg>
    </pc:docChg>
  </pc:docChgLst>
  <pc:docChgLst>
    <pc:chgData name="Ingrid Sjostrand" userId="S::isjostrand@medcerts.com::a1a3a311-2fbe-4c22-848a-dd6bea9a5ca8" providerId="AD" clId="Web-{E63D4AE2-39A4-6910-80D2-5E68A53E5D17}"/>
    <pc:docChg chg="modSld">
      <pc:chgData name="Ingrid Sjostrand" userId="S::isjostrand@medcerts.com::a1a3a311-2fbe-4c22-848a-dd6bea9a5ca8" providerId="AD" clId="Web-{E63D4AE2-39A4-6910-80D2-5E68A53E5D17}" dt="2023-05-23T12:22:39.268" v="15" actId="20577"/>
      <pc:docMkLst>
        <pc:docMk/>
      </pc:docMkLst>
      <pc:sldChg chg="modSp">
        <pc:chgData name="Ingrid Sjostrand" userId="S::isjostrand@medcerts.com::a1a3a311-2fbe-4c22-848a-dd6bea9a5ca8" providerId="AD" clId="Web-{E63D4AE2-39A4-6910-80D2-5E68A53E5D17}" dt="2023-05-23T12:22:39.268" v="15" actId="20577"/>
        <pc:sldMkLst>
          <pc:docMk/>
          <pc:sldMk cId="0" sldId="269"/>
        </pc:sldMkLst>
        <pc:spChg chg="mod">
          <ac:chgData name="Ingrid Sjostrand" userId="S::isjostrand@medcerts.com::a1a3a311-2fbe-4c22-848a-dd6bea9a5ca8" providerId="AD" clId="Web-{E63D4AE2-39A4-6910-80D2-5E68A53E5D17}" dt="2023-05-23T12:22:39.268" v="15" actId="20577"/>
          <ac:spMkLst>
            <pc:docMk/>
            <pc:sldMk cId="0" sldId="269"/>
            <ac:spMk id="200" creationId="{00000000-0000-0000-0000-000000000000}"/>
          </ac:spMkLst>
        </pc:spChg>
      </pc:sldChg>
    </pc:docChg>
  </pc:docChgLst>
  <pc:docChgLst>
    <pc:chgData name="Sange Thungon" userId="S::sthungon@medcerts.com::dac29ab1-0309-4309-9d13-ef1fc85358e3" providerId="AD" clId="Web-{9231F844-56CD-CCB2-19C2-E183F5D1C4DA}"/>
    <pc:docChg chg="modSld">
      <pc:chgData name="Sange Thungon" userId="S::sthungon@medcerts.com::dac29ab1-0309-4309-9d13-ef1fc85358e3" providerId="AD" clId="Web-{9231F844-56CD-CCB2-19C2-E183F5D1C4DA}" dt="2022-05-02T22:38:10.832" v="10" actId="14100"/>
      <pc:docMkLst>
        <pc:docMk/>
      </pc:docMkLst>
      <pc:sldChg chg="modSp">
        <pc:chgData name="Sange Thungon" userId="S::sthungon@medcerts.com::dac29ab1-0309-4309-9d13-ef1fc85358e3" providerId="AD" clId="Web-{9231F844-56CD-CCB2-19C2-E183F5D1C4DA}" dt="2022-05-02T22:38:10.832" v="10" actId="14100"/>
        <pc:sldMkLst>
          <pc:docMk/>
          <pc:sldMk cId="0" sldId="262"/>
        </pc:sldMkLst>
        <pc:spChg chg="mod">
          <ac:chgData name="Sange Thungon" userId="S::sthungon@medcerts.com::dac29ab1-0309-4309-9d13-ef1fc85358e3" providerId="AD" clId="Web-{9231F844-56CD-CCB2-19C2-E183F5D1C4DA}" dt="2022-05-02T22:38:10.832" v="10" actId="14100"/>
          <ac:spMkLst>
            <pc:docMk/>
            <pc:sldMk cId="0" sldId="262"/>
            <ac:spMk id="1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8eebe81a9_1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8eebe81a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4323a0b2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4323a0b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3274748"/>
            <a:ext cx="7242600" cy="8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EKG Technician</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HI-6200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8C853B8A-109E-774B-8094-B3F535885ADE}"/>
              </a:ext>
            </a:extLst>
          </p:cNvPr>
          <p:cNvPicPr>
            <a:picLocks noChangeAspect="1"/>
          </p:cNvPicPr>
          <p:nvPr/>
        </p:nvPicPr>
        <p:blipFill>
          <a:blip r:embed="rId4"/>
          <a:stretch>
            <a:fillRect/>
          </a:stretch>
        </p:blipFill>
        <p:spPr>
          <a:xfrm>
            <a:off x="155531" y="383433"/>
            <a:ext cx="3943889" cy="1080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55" name="Google Shape;155;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56" name="Google Shape;156;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8" name="Google Shape;15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4441DA35-37B0-95D2-1298-6D4A65DD755F}"/>
              </a:ext>
            </a:extLst>
          </p:cNvPr>
          <p:cNvPicPr>
            <a:picLocks noChangeAspect="1"/>
          </p:cNvPicPr>
          <p:nvPr/>
        </p:nvPicPr>
        <p:blipFill>
          <a:blip r:embed="rId3"/>
          <a:stretch>
            <a:fillRect/>
          </a:stretch>
        </p:blipFill>
        <p:spPr>
          <a:xfrm>
            <a:off x="263328" y="9297025"/>
            <a:ext cx="191555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208950" y="5554825"/>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Electrocardiography is a comprehensive course with insight and focus on diagnostic cardiac testing in the healthcare facility, providing foundational knowledge required of an allied healthcare professional. Video-based lessons include the fundamentals of electrocardiogram performance, Holter monitor application and assistance with stress testing. An emphasis is placed on cardiac arrhythmias. Patient care, preparation and monitoring are addressed along with standard precautions and the Occupational Safety and Health Administration (OSHA).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electrocardiography skills performed in a medical facility. In addition to video-based instruction and simulation, a variety of other learning methods are utilized for engagement, entertainment and inspiration throughout the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Appreciate the role of electrocardiography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monitoring, safety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use of appropriate electrocardiography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diagnostic cardiac testing to include electrocardiograms, Holter monitors and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arrhythmias and artifacts with appropriate responses required</a:t>
            </a:r>
            <a:endParaRPr sz="1100">
              <a:latin typeface="Montserrat"/>
              <a:ea typeface="Montserrat"/>
              <a:cs typeface="Montserrat"/>
              <a:sym typeface="Montserrat"/>
            </a:endParaRPr>
          </a:p>
        </p:txBody>
      </p:sp>
      <p:sp>
        <p:nvSpPr>
          <p:cNvPr id="166" name="Google Shape;166;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HI-6012: Electrocardiography</a:t>
            </a:r>
            <a:endParaRPr b="1">
              <a:latin typeface="Montserrat"/>
              <a:ea typeface="Montserrat"/>
              <a:cs typeface="Montserrat"/>
              <a:sym typeface="Montserrat"/>
            </a:endParaRPr>
          </a:p>
        </p:txBody>
      </p:sp>
      <p:cxnSp>
        <p:nvCxnSpPr>
          <p:cNvPr id="167" name="Google Shape;167;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9" name="Google Shape;16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F4C0E49D-F98A-43F9-A1C7-5EBCD39AC697}"/>
              </a:ext>
            </a:extLst>
          </p:cNvPr>
          <p:cNvPicPr>
            <a:picLocks noChangeAspect="1"/>
          </p:cNvPicPr>
          <p:nvPr/>
        </p:nvPicPr>
        <p:blipFill>
          <a:blip r:embed="rId3"/>
          <a:stretch>
            <a:fillRect/>
          </a:stretch>
        </p:blipFill>
        <p:spPr>
          <a:xfrm>
            <a:off x="208334" y="9232900"/>
            <a:ext cx="191555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 Learning Opportunity</a:t>
            </a:r>
            <a:endParaRPr b="1">
              <a:latin typeface="Montserrat"/>
              <a:ea typeface="Montserrat"/>
              <a:cs typeface="Montserrat"/>
              <a:sym typeface="Montserrat"/>
            </a:endParaRPr>
          </a:p>
        </p:txBody>
      </p:sp>
      <p:sp>
        <p:nvSpPr>
          <p:cNvPr id="176" name="Google Shape;176;p24"/>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Upon completion of this program, students wishing to sit for the Certified EKG Technician exam will be required to complete a minimum of 10 EKGs on a live person. MedCerts will assist students in searching for these Experiential Learning opportunities. Upon completion of the EKG Tech program, we will work with students to find a site to assist in completing the hands-on requirements to become certified.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Career Services and Experiential Learning Support</a:t>
            </a: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Careers Services Advisors work with local, regional and national employers to find Experiential Learning opportunities for students during and after their MedCerts program. Our primary goal is to find full-time job placement for every student. If immediate employment is not an option, our team will work with students to find Experiential Learning opportunities to provide hands-on experience. Typical Experiential Learning options include job shadowing experiences, volunteer opportunities, externships or internships. Experiential Learning allows us to tailor our efforts to what works in each healthcare market to match the needs of employers and students. </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r>
              <a:rPr lang="en" sz="1100" i="1">
                <a:latin typeface="Montserrat"/>
                <a:ea typeface="Montserrat"/>
                <a:cs typeface="Montserrat"/>
                <a:sym typeface="Montserrat"/>
              </a:rPr>
              <a:t>*This program has a clinical requirement to perform a minimum of 10 EKGs on live individuals to sit for their certification exam. MedCerts cannot guarantee they will find a student a site to complete this clinical requirement, so only students employed in a healthcare facility or take full responsibility for meeting their clinical requirements will be admitted to the program.</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77" name="Google Shape;177;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9" name="Google Shape;179;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2" descr="A picture containing text&#10;&#10;Description automatically generated">
            <a:extLst>
              <a:ext uri="{FF2B5EF4-FFF2-40B4-BE49-F238E27FC236}">
                <a16:creationId xmlns:a16="http://schemas.microsoft.com/office/drawing/2014/main" id="{670C2A89-B339-08C8-99F7-71E45F617C03}"/>
              </a:ext>
            </a:extLst>
          </p:cNvPr>
          <p:cNvPicPr>
            <a:picLocks noChangeAspect="1"/>
          </p:cNvPicPr>
          <p:nvPr/>
        </p:nvPicPr>
        <p:blipFill>
          <a:blip r:embed="rId3"/>
          <a:stretch>
            <a:fillRect/>
          </a:stretch>
        </p:blipFill>
        <p:spPr>
          <a:xfrm>
            <a:off x="263327" y="9361149"/>
            <a:ext cx="191555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6" name="Google Shape;186;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1611FAE-F27A-4DDF-ECA7-CE2BE15493C2}"/>
              </a:ext>
            </a:extLst>
          </p:cNvPr>
          <p:cNvPicPr>
            <a:picLocks noChangeAspect="1"/>
          </p:cNvPicPr>
          <p:nvPr/>
        </p:nvPicPr>
        <p:blipFill>
          <a:blip r:embed="rId4"/>
          <a:stretch>
            <a:fillRect/>
          </a:stretch>
        </p:blipFill>
        <p:spPr>
          <a:xfrm>
            <a:off x="313582" y="9222646"/>
            <a:ext cx="2163334" cy="590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6"/>
          <p:cNvGrpSpPr/>
          <p:nvPr/>
        </p:nvGrpSpPr>
        <p:grpSpPr>
          <a:xfrm>
            <a:off x="3870225" y="7035256"/>
            <a:ext cx="3393900" cy="2394736"/>
            <a:chOff x="260450" y="3283975"/>
            <a:chExt cx="3393900" cy="5946700"/>
          </a:xfrm>
        </p:grpSpPr>
        <p:sp>
          <p:nvSpPr>
            <p:cNvPr id="194" name="Google Shape;194;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6"/>
          <p:cNvGrpSpPr/>
          <p:nvPr/>
        </p:nvGrpSpPr>
        <p:grpSpPr>
          <a:xfrm>
            <a:off x="288825" y="7035256"/>
            <a:ext cx="3393900" cy="2394736"/>
            <a:chOff x="260450" y="3283975"/>
            <a:chExt cx="3393900" cy="5946700"/>
          </a:xfrm>
        </p:grpSpPr>
        <p:sp>
          <p:nvSpPr>
            <p:cNvPr id="197" name="Google Shape;197;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EKG Technician (CET)</a:t>
            </a:r>
            <a:endParaRPr sz="1400" b="1">
              <a:latin typeface="Montserrat"/>
              <a:ea typeface="Montserrat"/>
              <a:cs typeface="Montserrat"/>
              <a:sym typeface="Montserrat"/>
            </a:endParaRPr>
          </a:p>
        </p:txBody>
      </p:sp>
      <p:sp>
        <p:nvSpPr>
          <p:cNvPr id="200" name="Google Shape;200;p26"/>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EKG rhythms provide important data for the diagnosis of heart conditions. As a Certified EKG Technician (CET), you’ll have the credentials nearly all healthcare employers require to perform the critical tasks of conducting EKGs, as well as Holter monitoring and assisting with stress </a:t>
            </a:r>
            <a:r>
              <a:rPr lang="en" sz="1100">
                <a:latin typeface="Montserrat"/>
                <a:ea typeface="Montserrat"/>
                <a:cs typeface="Montserrat"/>
                <a:sym typeface="Montserrat"/>
              </a:rPr>
              <a:t>testing</a:t>
            </a:r>
            <a:r>
              <a:rPr lang="en" sz="1100" dirty="0">
                <a:latin typeface="Montserrat"/>
                <a:ea typeface="Montserrat"/>
                <a:cs typeface="Montserrat"/>
                <a:sym typeface="Montserrat"/>
              </a:rPr>
              <a:t>. These tests can be performed during physical exams, when cardiovascular problems are suspected, or in preparation for surgery.</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indent="0">
              <a:lnSpc>
                <a:spcPct val="150000"/>
              </a:lnSpc>
              <a:buClr>
                <a:schemeClr val="dk1"/>
              </a:buClr>
              <a:buSzPts val="1100"/>
              <a:buNone/>
            </a:pPr>
            <a:r>
              <a:rPr lang="en" sz="1100">
                <a:latin typeface="Montserrat"/>
                <a:ea typeface="Montserrat"/>
                <a:cs typeface="Montserrat"/>
                <a:sym typeface="Montserrat"/>
              </a:rPr>
              <a:t>Common duties of a Certified EKG Technicians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Set up and conduct EKGs (electrocardiograms) and assist with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patients for Holter or ambulatory monitoring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deliver final test results to physicians for analysis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Schedule appointments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Transcribe physicians’ interpretations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Having a nationally accredited certification, like the CET,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need for qualified EKG technicians continues to rise as the aging population in America grows (and with it, the prevalence of heart-related conditions). Earning your CET will help you launch a successful and meaningful career that can help make a difference in countless lives. Whether you seek full-time or part-time employment, the opportunities in this profession are flexible and in high demand. Plus, the added skills of Holter monitoring and stress tests required for the Certified EKG Technician (CET) will help you to be even more competitive as you launch your healthcare career.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01" name="Google Shape;201;p2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3" name="Google Shape;203;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05" name="Google Shape;205;p26"/>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EKGs on live individuals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06" name="Google Shape;206;p26"/>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Montserrat"/>
                <a:ea typeface="Montserrat"/>
                <a:cs typeface="Montserrat"/>
                <a:sym typeface="Montserrat"/>
              </a:rPr>
              <a:t>CET Certification Exam Details:</a:t>
            </a:r>
            <a:endParaRPr b="1"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Number of Questions:</a:t>
            </a:r>
            <a:r>
              <a:rPr lang="en" sz="1100" dirty="0">
                <a:latin typeface="Montserrat"/>
                <a:ea typeface="Montserrat"/>
                <a:cs typeface="Montserrat"/>
                <a:sym typeface="Montserrat"/>
              </a:rPr>
              <a:t> 100 Questions, 20 pretest questions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Exam Time: </a:t>
            </a:r>
            <a:r>
              <a:rPr lang="en" sz="1100" dirty="0">
                <a:latin typeface="Montserrat"/>
                <a:ea typeface="Montserrat"/>
                <a:cs typeface="Montserrat"/>
                <a:sym typeface="Montserrat"/>
              </a:rPr>
              <a:t>2 Hours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Passing Score:</a:t>
            </a:r>
            <a:r>
              <a:rPr lang="en" sz="1100" dirty="0">
                <a:latin typeface="Montserrat"/>
                <a:ea typeface="Montserrat"/>
                <a:cs typeface="Montserrat"/>
                <a:sym typeface="Montserrat"/>
              </a:rPr>
              <a:t> 390/500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National Pass Rate</a:t>
            </a:r>
            <a:r>
              <a:rPr lang="en" sz="1100" dirty="0">
                <a:latin typeface="Montserrat"/>
                <a:ea typeface="Montserrat"/>
                <a:cs typeface="Montserrat"/>
                <a:sym typeface="Montserrat"/>
              </a:rPr>
              <a:t>: 88.4%</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Total Certified in 2018:</a:t>
            </a:r>
            <a:r>
              <a:rPr lang="en" sz="1100" dirty="0">
                <a:latin typeface="Montserrat"/>
                <a:ea typeface="Montserrat"/>
                <a:cs typeface="Montserrat"/>
                <a:sym typeface="Montserrat"/>
              </a:rPr>
              <a:t> 13,529</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Total Currently Certified</a:t>
            </a:r>
            <a:r>
              <a:rPr lang="en" sz="1100" dirty="0">
                <a:latin typeface="Montserrat"/>
                <a:ea typeface="Montserrat"/>
                <a:cs typeface="Montserrat"/>
                <a:sym typeface="Montserrat"/>
              </a:rPr>
              <a:t>: 30,991</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CCEC9207-F4FF-C682-01E9-4E2577CA41B4}"/>
              </a:ext>
            </a:extLst>
          </p:cNvPr>
          <p:cNvPicPr>
            <a:picLocks noChangeAspect="1"/>
          </p:cNvPicPr>
          <p:nvPr/>
        </p:nvPicPr>
        <p:blipFill>
          <a:blip r:embed="rId3"/>
          <a:stretch>
            <a:fillRect/>
          </a:stretch>
        </p:blipFill>
        <p:spPr>
          <a:xfrm>
            <a:off x="144175" y="9434434"/>
            <a:ext cx="1915551"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12" name="Google Shape;212;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0323D31-54E7-96F0-9829-F711469AA90D}"/>
              </a:ext>
            </a:extLst>
          </p:cNvPr>
          <p:cNvPicPr>
            <a:picLocks noChangeAspect="1"/>
          </p:cNvPicPr>
          <p:nvPr/>
        </p:nvPicPr>
        <p:blipFill>
          <a:blip r:embed="rId4"/>
          <a:stretch>
            <a:fillRect/>
          </a:stretch>
        </p:blipFill>
        <p:spPr>
          <a:xfrm>
            <a:off x="166933" y="9240968"/>
            <a:ext cx="2163334" cy="5905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EKG Technician program prepares students for a career as an EKG (ECG) Technician and other closely related careers, which have projected job growth of 10-17% over the next 8 years according to Bureau of Labor Statistics (BLS) and Burning Glass Technologies.</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29-2031.00 – Cardiovascular Technologists and Technicians (closest related O*NET CODE)</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Assists with specialized tests using electrocardiogram machine, to monitor the performance of a patient’s heart. Works under the direction of a physician or specialist. Explains test procedures to patients, sets up and runs equipment and monitors readings. Provides reports and readings from the test to a physician for analysis.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EKG Technician, ECG Technician, Electrocardiograph Technician, Cardiac Technician, Telemetry Technician, Medical Instrument Technician, Cardiac Monitoring Technician, Cardiovascular Technician, Cardiac Stress Technician, Holter Monitor Technician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2017 Median Wages: </a:t>
            </a:r>
            <a:r>
              <a:rPr lang="en" sz="1100">
                <a:latin typeface="Montserrat"/>
                <a:ea typeface="Montserrat"/>
                <a:cs typeface="Montserrat"/>
                <a:sym typeface="Montserrat"/>
              </a:rPr>
              <a:t>$16.65 hourly, $34,632 annual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20" name="Google Shape;220;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EKG Technician Careers</a:t>
            </a:r>
            <a:endParaRPr sz="1400" b="1">
              <a:latin typeface="Montserrat"/>
              <a:ea typeface="Montserrat"/>
              <a:cs typeface="Montserrat"/>
              <a:sym typeface="Montserrat"/>
            </a:endParaRPr>
          </a:p>
        </p:txBody>
      </p:sp>
      <p:cxnSp>
        <p:nvCxnSpPr>
          <p:cNvPr id="221" name="Google Shape;221;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2" name="Google Shape;222;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AF210368-DF2E-7174-6F16-E8BA0850EB8D}"/>
              </a:ext>
            </a:extLst>
          </p:cNvPr>
          <p:cNvPicPr>
            <a:picLocks noChangeAspect="1"/>
          </p:cNvPicPr>
          <p:nvPr/>
        </p:nvPicPr>
        <p:blipFill>
          <a:blip r:embed="rId3"/>
          <a:stretch>
            <a:fillRect/>
          </a:stretch>
        </p:blipFill>
        <p:spPr>
          <a:xfrm>
            <a:off x="144175" y="9434434"/>
            <a:ext cx="191555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EKG Technician Details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0D894B7-BAC9-B705-7805-2AA5952DF3A1}"/>
              </a:ext>
            </a:extLst>
          </p:cNvPr>
          <p:cNvPicPr>
            <a:picLocks noChangeAspect="1"/>
          </p:cNvPicPr>
          <p:nvPr/>
        </p:nvPicPr>
        <p:blipFill>
          <a:blip r:embed="rId4"/>
          <a:stretch>
            <a:fillRect/>
          </a:stretch>
        </p:blipFill>
        <p:spPr>
          <a:xfrm>
            <a:off x="148602" y="9259289"/>
            <a:ext cx="216333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an EKG Technician?</a:t>
            </a:r>
            <a:endParaRPr sz="14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Electrocardiograph (EKG or ECG) technicians perform diagnostic tests to aid doctors in identifying and treating cardiovascular problems in patients. These tests help detect irregularities that may result in a heart attack or heart disease. Common duties include explaining procedures to patients, monitoring blood pressure, and positioning patients.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With additional on-the-job training or experience, EKG technicians may specialize in areas such as cardiac catheterization, Holter monitoring, phonocardiography, stress testing, and vectorcardiography. EKG technicians must be able to recognize an emergency and assist the physician in responding to them. Anyone interested in this field should have an interest in high-</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tech mechanical equipment. He or she should also be able to sympathize with people and reassure them when they are apprehensive about the testing procedure.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Employment opportunities for electrocardiograph technicians are expected to grow faster than the average for all other occupations. The US Department of Labor and Burning Glass Technologies predict an increase of 10-17% over the next eight years. The rapidly growing older population will be one reason for this growth, since older people tend to have more incidence of heart problems. The largest growth in employment will be in specialty areas such as echocardiography, vascular technology, and Holter monitoring. Technology will also help spur demand in this sector because newly trained individuals will be needed to operate the high-tech and increasingly complicated equipment.</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49C66F1E-3CF9-5887-C163-C6DDFAA636F9}"/>
              </a:ext>
            </a:extLst>
          </p:cNvPr>
          <p:cNvPicPr>
            <a:picLocks noChangeAspect="1"/>
          </p:cNvPicPr>
          <p:nvPr/>
        </p:nvPicPr>
        <p:blipFill>
          <a:blip r:embed="rId4"/>
          <a:stretch>
            <a:fillRect/>
          </a:stretch>
        </p:blipFill>
        <p:spPr>
          <a:xfrm>
            <a:off x="318321" y="9223739"/>
            <a:ext cx="191555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100"/>
            <a:ext cx="7242600" cy="83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EKG Technician program prepares students to gain industry certification and ultimately to work with patients in hospitals, clinics, physician’s offices, and other healthcare facilities. This program utilizes a variety of eLearning components designed to keep students engaged, stimulated, and entertained throughout their training. The student learning experience is driven by recorded video lecture delivered by expert instructors, with simulations, 3D video demonstrations, 3D interactive training environments, and many other professionally produced learning objects. Multiple assessments test the student’s knowledge and understanding of the material contained in each lesson.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is ideal for an individual that is interested in an entry-level career in healthcare and is often used as the first step towards obtaining advanced certifications such as a Medical Assistant and Patient Care Technician.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C921376B-7C2C-0367-9ECD-28AFBCF36DA2}"/>
              </a:ext>
            </a:extLst>
          </p:cNvPr>
          <p:cNvPicPr>
            <a:picLocks noChangeAspect="1"/>
          </p:cNvPicPr>
          <p:nvPr/>
        </p:nvPicPr>
        <p:blipFill>
          <a:blip r:embed="rId4"/>
          <a:stretch>
            <a:fillRect/>
          </a:stretch>
        </p:blipFill>
        <p:spPr>
          <a:xfrm>
            <a:off x="263327" y="9232900"/>
            <a:ext cx="191555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6" name="Google Shape;96;p17"/>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Become familiar with healthcare settings and the role of the EKG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related to performance of electrocardiograms, application of Holter monitors and assistance with stress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importance of patient care and monitoring related to arrhythmias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for Certified EKG Technician (CET) certification from the National Healthcareer Association (NHA)</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(CET)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97" name="Google Shape;97;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9" name="Google Shape;99;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6911BF23-4276-DDB0-F0D9-A215AE479CB3}"/>
              </a:ext>
            </a:extLst>
          </p:cNvPr>
          <p:cNvPicPr>
            <a:picLocks noChangeAspect="1"/>
          </p:cNvPicPr>
          <p:nvPr/>
        </p:nvPicPr>
        <p:blipFill>
          <a:blip r:embed="rId3"/>
          <a:stretch>
            <a:fillRect/>
          </a:stretch>
        </p:blipFill>
        <p:spPr>
          <a:xfrm>
            <a:off x="208334" y="9434434"/>
            <a:ext cx="191555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18"/>
          <p:cNvGrpSpPr/>
          <p:nvPr/>
        </p:nvGrpSpPr>
        <p:grpSpPr>
          <a:xfrm>
            <a:off x="4133850" y="2981875"/>
            <a:ext cx="3393900" cy="5946700"/>
            <a:chOff x="260450" y="3283975"/>
            <a:chExt cx="3393900" cy="5946700"/>
          </a:xfrm>
        </p:grpSpPr>
        <p:sp>
          <p:nvSpPr>
            <p:cNvPr id="106" name="Google Shape;106;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8"/>
          <p:cNvGrpSpPr/>
          <p:nvPr/>
        </p:nvGrpSpPr>
        <p:grpSpPr>
          <a:xfrm>
            <a:off x="363050" y="2981875"/>
            <a:ext cx="3393900" cy="5946700"/>
            <a:chOff x="260450" y="3283975"/>
            <a:chExt cx="3393900" cy="5946700"/>
          </a:xfrm>
        </p:grpSpPr>
        <p:sp>
          <p:nvSpPr>
            <p:cNvPr id="109" name="Google Shape;109;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12" name="Google Shape;112;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13" name="Google Shape;113;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5" name="Google Shape;115;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117" name="Google Shape;117;p18"/>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A&amp;P with Medical Terms Flashcards</a:t>
            </a:r>
            <a:r>
              <a:rPr lang="en" sz="1100">
                <a:latin typeface="Montserrat"/>
                <a:ea typeface="Montserrat"/>
                <a:cs typeface="Montserrat"/>
                <a:sym typeface="Montserrat"/>
              </a:rPr>
              <a:t> (MedCerts)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for Healthcare Professionals 5E</a:t>
            </a:r>
            <a:r>
              <a:rPr lang="en" sz="1100">
                <a:latin typeface="Montserrat"/>
                <a:ea typeface="Montserrat"/>
                <a:cs typeface="Montserrat"/>
                <a:sym typeface="Montserrat"/>
              </a:rPr>
              <a:t> (McGraw Hill Copyright 2019) by Booth and O’Brien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Storyline Animations</a:t>
            </a:r>
            <a:r>
              <a:rPr lang="en" sz="1100">
                <a:latin typeface="Montserrat"/>
                <a:ea typeface="Montserrat"/>
                <a:cs typeface="Montserrat"/>
                <a:sym typeface="Montserrat"/>
              </a:rPr>
              <a:t> Skill Presentations and Knowledge Checks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Technician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endParaRPr sz="1100"/>
          </a:p>
        </p:txBody>
      </p:sp>
      <p:sp>
        <p:nvSpPr>
          <p:cNvPr id="118" name="Google Shape;118;p18"/>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solidFill>
                  <a:schemeClr val="dk1"/>
                </a:solidFill>
                <a:latin typeface="Montserrat"/>
                <a:ea typeface="Montserrat"/>
                <a:cs typeface="Montserrat"/>
                <a:sym typeface="Montserrat"/>
              </a:rPr>
              <a:t>EKG Technician UNREAL 3D Virtual Games</a:t>
            </a:r>
            <a:r>
              <a:rPr lang="en" sz="1100">
                <a:solidFill>
                  <a:schemeClr val="dk1"/>
                </a:solidFill>
                <a:latin typeface="Montserrat"/>
                <a:ea typeface="Montserrat"/>
                <a:cs typeface="Montserrat"/>
                <a:sym typeface="Montserrat"/>
              </a:rPr>
              <a:t> (MedCerts)</a:t>
            </a:r>
            <a:endParaRPr sz="1100">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1"/>
              </a:buClr>
              <a:buSzPts val="1100"/>
              <a:buFont typeface="Montserrat"/>
              <a:buChar char="●"/>
            </a:pPr>
            <a:r>
              <a:rPr lang="en" sz="1100" u="sng">
                <a:solidFill>
                  <a:schemeClr val="dk1"/>
                </a:solidFill>
                <a:latin typeface="Montserrat"/>
                <a:ea typeface="Montserrat"/>
                <a:cs typeface="Montserrat"/>
                <a:sym typeface="Montserrat"/>
              </a:rPr>
              <a:t>EKG and Analysis Simulation Training</a:t>
            </a:r>
            <a:r>
              <a:rPr lang="en" sz="1100">
                <a:solidFill>
                  <a:schemeClr val="dk1"/>
                </a:solidFill>
                <a:latin typeface="Montserrat"/>
                <a:ea typeface="Montserrat"/>
                <a:cs typeface="Montserrat"/>
                <a:sym typeface="Montserrat"/>
              </a:rPr>
              <a:t> (SIMTICs)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7E4E287B-7FA1-1317-27A5-2629F319A26A}"/>
              </a:ext>
            </a:extLst>
          </p:cNvPr>
          <p:cNvPicPr>
            <a:picLocks noChangeAspect="1"/>
          </p:cNvPicPr>
          <p:nvPr/>
        </p:nvPicPr>
        <p:blipFill>
          <a:blip r:embed="rId3"/>
          <a:stretch>
            <a:fillRect/>
          </a:stretch>
        </p:blipFill>
        <p:spPr>
          <a:xfrm>
            <a:off x="263327" y="9361149"/>
            <a:ext cx="191555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4" name="Google Shape;124;p19"/>
          <p:cNvSpPr txBox="1">
            <a:spLocks noGrp="1"/>
          </p:cNvSpPr>
          <p:nvPr>
            <p:ph type="body" idx="1"/>
          </p:nvPr>
        </p:nvSpPr>
        <p:spPr>
          <a:xfrm>
            <a:off x="208950" y="1103043"/>
            <a:ext cx="7464295" cy="8120245"/>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lang="en-US" sz="1100">
              <a:latin typeface="Montserrat"/>
              <a:ea typeface="Montserrat"/>
              <a:cs typeface="Montserrat"/>
              <a:sym typeface="Montserrat"/>
            </a:endParaRPr>
          </a:p>
          <a:p>
            <a:pPr marL="0" lvl="0" indent="0" algn="l">
              <a:lnSpc>
                <a:spcPct val="150000"/>
              </a:lnSpc>
              <a:spcBef>
                <a:spcPts val="0"/>
              </a:spcBef>
              <a:spcAft>
                <a:spcPts val="0"/>
              </a:spcAft>
              <a:buNone/>
            </a:pPr>
            <a:endParaRPr lang="en" sz="1100" dirty="0">
              <a:latin typeface="Montserrat"/>
              <a:ea typeface="Montserrat"/>
              <a:cs typeface="Montserrat"/>
            </a:endParaRPr>
          </a:p>
          <a:p>
            <a:pPr marL="0" indent="0">
              <a:lnSpc>
                <a:spcPct val="150000"/>
              </a:lnSpc>
              <a:buNone/>
            </a:pPr>
            <a:r>
              <a:rPr lang="en" sz="1100" dirty="0">
                <a:latin typeface="Montserrat"/>
                <a:ea typeface="Montserrat"/>
                <a:cs typeface="Montserrat"/>
              </a:rPr>
              <a:t>**PLEASE NOTE: </a:t>
            </a:r>
            <a:r>
              <a:rPr lang="en-US" sz="1100" dirty="0">
                <a:latin typeface="Montserrat"/>
                <a:ea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dirty="0">
              <a:latin typeface="Montserrat"/>
              <a:ea typeface="Montserrat"/>
            </a:endParaRPr>
          </a:p>
          <a:p>
            <a:pPr marL="0" indent="0">
              <a:lnSpc>
                <a:spcPct val="150000"/>
              </a:lnSpc>
              <a:buNone/>
            </a:pPr>
            <a:endParaRPr lang="en" sz="1100" dirty="0">
              <a:latin typeface="Montserrat"/>
              <a:ea typeface="Montserrat"/>
              <a:cs typeface="Montserrat"/>
            </a:endParaRPr>
          </a:p>
        </p:txBody>
      </p:sp>
      <p:cxnSp>
        <p:nvCxnSpPr>
          <p:cNvPr id="125" name="Google Shape;125;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129" name="Google Shape;129;p19"/>
          <p:cNvPicPr preferRelativeResize="0"/>
          <p:nvPr/>
        </p:nvPicPr>
        <p:blipFill rotWithShape="1">
          <a:blip r:embed="rId3">
            <a:alphaModFix/>
          </a:blip>
          <a:srcRect l="17053" r="17053"/>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3C715C1A-52E5-CC32-4BB3-726CD94EB792}"/>
              </a:ext>
            </a:extLst>
          </p:cNvPr>
          <p:cNvPicPr>
            <a:picLocks noChangeAspect="1"/>
          </p:cNvPicPr>
          <p:nvPr/>
        </p:nvPicPr>
        <p:blipFill>
          <a:blip r:embed="rId4"/>
          <a:stretch>
            <a:fillRect/>
          </a:stretch>
        </p:blipFill>
        <p:spPr>
          <a:xfrm>
            <a:off x="437473" y="9232900"/>
            <a:ext cx="1915551"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5" name="Google Shape;135;p2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EKG Technician Courses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03C02FC-8FDC-6EC1-9ED6-77D9348345FF}"/>
              </a:ext>
            </a:extLst>
          </p:cNvPr>
          <p:cNvPicPr>
            <a:picLocks noChangeAspect="1"/>
          </p:cNvPicPr>
          <p:nvPr/>
        </p:nvPicPr>
        <p:blipFill>
          <a:blip r:embed="rId4"/>
          <a:stretch>
            <a:fillRect/>
          </a:stretch>
        </p:blipFill>
        <p:spPr>
          <a:xfrm>
            <a:off x="166933" y="9277610"/>
            <a:ext cx="2163334" cy="59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2" descr="A picture containing text&#10;&#10;Description automatically generated">
            <a:extLst>
              <a:ext uri="{FF2B5EF4-FFF2-40B4-BE49-F238E27FC236}">
                <a16:creationId xmlns:a16="http://schemas.microsoft.com/office/drawing/2014/main" id="{8675C35C-0CBC-A003-92C3-7FC1BBCF7C26}"/>
              </a:ext>
            </a:extLst>
          </p:cNvPr>
          <p:cNvPicPr>
            <a:picLocks noChangeAspect="1"/>
          </p:cNvPicPr>
          <p:nvPr/>
        </p:nvPicPr>
        <p:blipFill>
          <a:blip r:embed="rId3"/>
          <a:stretch>
            <a:fillRect/>
          </a:stretch>
        </p:blipFill>
        <p:spPr>
          <a:xfrm>
            <a:off x="208334" y="9526041"/>
            <a:ext cx="191555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a841ba-70b8-4be4-ad36-34aec6050b8a">
      <UserInfo>
        <DisplayName>Shari Levingston</DisplayName>
        <AccountId>282</AccountId>
        <AccountType/>
      </UserInfo>
    </SharedWithUsers>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0F19C-CE5E-4DF2-B804-C97D9A0CD6E3}">
  <ds:schemaRefs>
    <ds:schemaRef ds:uri="http://schemas.microsoft.com/office/2006/metadata/properties"/>
    <ds:schemaRef ds:uri="http://schemas.microsoft.com/office/infopath/2007/PartnerControls"/>
    <ds:schemaRef ds:uri="59a841ba-70b8-4be4-ad36-34aec6050b8a"/>
    <ds:schemaRef ds:uri="b64e289c-fe93-42be-bb63-68a2e40d2849"/>
  </ds:schemaRefs>
</ds:datastoreItem>
</file>

<file path=customXml/itemProps2.xml><?xml version="1.0" encoding="utf-8"?>
<ds:datastoreItem xmlns:ds="http://schemas.openxmlformats.org/officeDocument/2006/customXml" ds:itemID="{430F7D76-FEAE-47A8-8DBF-6B159B519902}">
  <ds:schemaRefs>
    <ds:schemaRef ds:uri="http://schemas.microsoft.com/sharepoint/v3/contenttype/forms"/>
  </ds:schemaRefs>
</ds:datastoreItem>
</file>

<file path=customXml/itemProps3.xml><?xml version="1.0" encoding="utf-8"?>
<ds:datastoreItem xmlns:ds="http://schemas.openxmlformats.org/officeDocument/2006/customXml" ds:itemID="{1CEC6A52-0B78-4C9A-8F72-242D1C6B08D9}"/>
</file>

<file path=docProps/app.xml><?xml version="1.0" encoding="utf-8"?>
<Properties xmlns="http://schemas.openxmlformats.org/officeDocument/2006/extended-properties" xmlns:vt="http://schemas.openxmlformats.org/officeDocument/2006/docPropsVTypes">
  <TotalTime>0</TotalTime>
  <Words>2531</Words>
  <Application>Microsoft Office PowerPoint</Application>
  <PresentationFormat>Custom</PresentationFormat>
  <Paragraphs>148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EKG Technician</vt:lpstr>
      <vt:lpstr>EKG Technician Details</vt:lpstr>
      <vt:lpstr>What is an EKG Technician?</vt:lpstr>
      <vt:lpstr>Program Description</vt:lpstr>
      <vt:lpstr>Program Objectives &amp; Features</vt:lpstr>
      <vt:lpstr>Equipment &amp; Courseware/eBooks</vt:lpstr>
      <vt:lpstr>Enrollment Eligibility Requirements</vt:lpstr>
      <vt:lpstr>EKG Technician Courses</vt:lpstr>
      <vt:lpstr>PS-1011: Professionalism in Allied Health</vt:lpstr>
      <vt:lpstr>HI-1014: Introduction to Human Anatomy and Medical Terminology</vt:lpstr>
      <vt:lpstr>HI-6012: Electrocardiography</vt:lpstr>
      <vt:lpstr>Experiential Learning Opportunity</vt:lpstr>
      <vt:lpstr>Eligible Program Certifications</vt:lpstr>
      <vt:lpstr>Certified EKG Technician (CET)</vt:lpstr>
      <vt:lpstr>Potential Careers &amp; Job Outlook</vt:lpstr>
      <vt:lpstr>EKG Technician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EKG Technician</dc:title>
  <dc:creator>Melissa Casey</dc:creator>
  <cp:lastModifiedBy>Melissa Casey</cp:lastModifiedBy>
  <cp:revision>33</cp:revision>
  <dcterms:modified xsi:type="dcterms:W3CDTF">2023-05-23T12:22:45Z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