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84"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Lst>
  <p:sldSz cx="7772400" cy="10058400"/>
  <p:notesSz cx="6858000" cy="9144000"/>
  <p:embeddedFontLst>
    <p:embeddedFont>
      <p:font typeface="Montserrat"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BC32A-8824-71B5-19D4-8E22FA598D22}" v="5" dt="2022-01-19T20:39:41.909"/>
    <p1510:client id="{21FA8C38-C890-5093-F4C4-ADB9A2B5534D}" v="4" dt="2022-06-24T18:34:21.821"/>
    <p1510:client id="{34D3FA3B-721C-2438-6C6B-5993B1BD9DFF}" v="10" dt="2022-10-19T20:05:25.764"/>
    <p1510:client id="{63B78D52-CD1E-9557-7A12-CA21AB59D483}" v="16" dt="2022-05-06T20:44:50.219"/>
    <p1510:client id="{6B0C9C5F-871D-E5AC-B517-B033270D2808}" v="43" dt="2022-05-02T22:16:03.260"/>
    <p1510:client id="{6B514540-F4AD-30F7-3C2D-E3E747E1C586}" v="29" dt="2022-05-02T22:31:15.518"/>
    <p1510:client id="{6B97CFA7-90D5-8F36-4FBE-7DC662CE19DE}" v="4" dt="2022-05-03T17:48:32.454"/>
    <p1510:client id="{D52E9476-1493-E127-DEB3-2A7F49C85C1E}" v="74" dt="2022-06-24T16:51:26.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pez" userId="S::blopez@medcerts.com::d8d47204-ab91-4ec2-938a-e9d3a1d1cbb4" providerId="AD" clId="Web-{0B2BC32A-8824-71B5-19D4-8E22FA598D22}"/>
    <pc:docChg chg="addSld delSld">
      <pc:chgData name="Brittany Lopez" userId="S::blopez@medcerts.com::d8d47204-ab91-4ec2-938a-e9d3a1d1cbb4" providerId="AD" clId="Web-{0B2BC32A-8824-71B5-19D4-8E22FA598D22}" dt="2022-01-19T20:39:41.909" v="4"/>
      <pc:docMkLst>
        <pc:docMk/>
      </pc:docMkLst>
      <pc:sldChg chg="del">
        <pc:chgData name="Brittany Lopez" userId="S::blopez@medcerts.com::d8d47204-ab91-4ec2-938a-e9d3a1d1cbb4" providerId="AD" clId="Web-{0B2BC32A-8824-71B5-19D4-8E22FA598D22}" dt="2022-01-19T20:39:12.252" v="3"/>
        <pc:sldMkLst>
          <pc:docMk/>
          <pc:sldMk cId="0" sldId="268"/>
        </pc:sldMkLst>
      </pc:sldChg>
      <pc:sldChg chg="del">
        <pc:chgData name="Brittany Lopez" userId="S::blopez@medcerts.com::d8d47204-ab91-4ec2-938a-e9d3a1d1cbb4" providerId="AD" clId="Web-{0B2BC32A-8824-71B5-19D4-8E22FA598D22}" dt="2022-01-19T20:39:41.909" v="4"/>
        <pc:sldMkLst>
          <pc:docMk/>
          <pc:sldMk cId="0" sldId="278"/>
        </pc:sldMkLst>
      </pc:sldChg>
      <pc:sldChg chg="new del">
        <pc:chgData name="Brittany Lopez" userId="S::blopez@medcerts.com::d8d47204-ab91-4ec2-938a-e9d3a1d1cbb4" providerId="AD" clId="Web-{0B2BC32A-8824-71B5-19D4-8E22FA598D22}" dt="2022-01-19T20:39:12.252" v="2"/>
        <pc:sldMkLst>
          <pc:docMk/>
          <pc:sldMk cId="28178942" sldId="283"/>
        </pc:sldMkLst>
      </pc:sldChg>
      <pc:sldChg chg="add">
        <pc:chgData name="Brittany Lopez" userId="S::blopez@medcerts.com::d8d47204-ab91-4ec2-938a-e9d3a1d1cbb4" providerId="AD" clId="Web-{0B2BC32A-8824-71B5-19D4-8E22FA598D22}" dt="2022-01-19T20:39:04.768" v="1"/>
        <pc:sldMkLst>
          <pc:docMk/>
          <pc:sldMk cId="3785534577" sldId="284"/>
        </pc:sldMkLst>
      </pc:sldChg>
    </pc:docChg>
  </pc:docChgLst>
  <pc:docChgLst>
    <pc:chgData name="Sange Thungon" userId="S::sthungon@medcerts.com::dac29ab1-0309-4309-9d13-ef1fc85358e3" providerId="AD" clId="Web-{6B97CFA7-90D5-8F36-4FBE-7DC662CE19DE}"/>
    <pc:docChg chg="modSld">
      <pc:chgData name="Sange Thungon" userId="S::sthungon@medcerts.com::dac29ab1-0309-4309-9d13-ef1fc85358e3" providerId="AD" clId="Web-{6B97CFA7-90D5-8F36-4FBE-7DC662CE19DE}" dt="2022-05-03T17:48:31.126" v="2" actId="20577"/>
      <pc:docMkLst>
        <pc:docMk/>
      </pc:docMkLst>
      <pc:sldChg chg="modSp">
        <pc:chgData name="Sange Thungon" userId="S::sthungon@medcerts.com::dac29ab1-0309-4309-9d13-ef1fc85358e3" providerId="AD" clId="Web-{6B97CFA7-90D5-8F36-4FBE-7DC662CE19DE}" dt="2022-05-03T17:48:31.126" v="2" actId="20577"/>
        <pc:sldMkLst>
          <pc:docMk/>
          <pc:sldMk cId="0" sldId="266"/>
        </pc:sldMkLst>
        <pc:spChg chg="mod">
          <ac:chgData name="Sange Thungon" userId="S::sthungon@medcerts.com::dac29ab1-0309-4309-9d13-ef1fc85358e3" providerId="AD" clId="Web-{6B97CFA7-90D5-8F36-4FBE-7DC662CE19DE}" dt="2022-05-03T17:48:31.126" v="2" actId="20577"/>
          <ac:spMkLst>
            <pc:docMk/>
            <pc:sldMk cId="0" sldId="266"/>
            <ac:spMk id="155" creationId="{00000000-0000-0000-0000-000000000000}"/>
          </ac:spMkLst>
        </pc:spChg>
      </pc:sldChg>
    </pc:docChg>
  </pc:docChgLst>
  <pc:docChgLst>
    <pc:chgData name="Sange Thungon" userId="S::sthungon@medcerts.com::dac29ab1-0309-4309-9d13-ef1fc85358e3" providerId="AD" clId="Web-{21FA8C38-C890-5093-F4C4-ADB9A2B5534D}"/>
    <pc:docChg chg="modSld">
      <pc:chgData name="Sange Thungon" userId="S::sthungon@medcerts.com::dac29ab1-0309-4309-9d13-ef1fc85358e3" providerId="AD" clId="Web-{21FA8C38-C890-5093-F4C4-ADB9A2B5534D}" dt="2022-06-24T18:34:21.821" v="3" actId="14100"/>
      <pc:docMkLst>
        <pc:docMk/>
      </pc:docMkLst>
      <pc:sldChg chg="addSp delSp modSp">
        <pc:chgData name="Sange Thungon" userId="S::sthungon@medcerts.com::dac29ab1-0309-4309-9d13-ef1fc85358e3" providerId="AD" clId="Web-{21FA8C38-C890-5093-F4C4-ADB9A2B5534D}" dt="2022-06-24T18:34:21.821" v="3" actId="14100"/>
        <pc:sldMkLst>
          <pc:docMk/>
          <pc:sldMk cId="0" sldId="256"/>
        </pc:sldMkLst>
        <pc:picChg chg="del">
          <ac:chgData name="Sange Thungon" userId="S::sthungon@medcerts.com::dac29ab1-0309-4309-9d13-ef1fc85358e3" providerId="AD" clId="Web-{21FA8C38-C890-5093-F4C4-ADB9A2B5534D}" dt="2022-06-24T18:34:17.712" v="0"/>
          <ac:picMkLst>
            <pc:docMk/>
            <pc:sldMk cId="0" sldId="256"/>
            <ac:picMk id="2" creationId="{E3E41963-35B1-FDCA-B8A7-5A751CEA8E70}"/>
          </ac:picMkLst>
        </pc:picChg>
        <pc:picChg chg="add mod">
          <ac:chgData name="Sange Thungon" userId="S::sthungon@medcerts.com::dac29ab1-0309-4309-9d13-ef1fc85358e3" providerId="AD" clId="Web-{21FA8C38-C890-5093-F4C4-ADB9A2B5534D}" dt="2022-06-24T18:34:21.821" v="3" actId="14100"/>
          <ac:picMkLst>
            <pc:docMk/>
            <pc:sldMk cId="0" sldId="256"/>
            <ac:picMk id="3" creationId="{BC065793-6B62-4F29-7F11-4DE65A8B6D87}"/>
          </ac:picMkLst>
        </pc:picChg>
      </pc:sldChg>
    </pc:docChg>
  </pc:docChgLst>
  <pc:docChgLst>
    <pc:chgData name="Sange Thungon" userId="S::sthungon@medcerts.com::dac29ab1-0309-4309-9d13-ef1fc85358e3" providerId="AD" clId="Web-{63B78D52-CD1E-9557-7A12-CA21AB59D483}"/>
    <pc:docChg chg="modSld">
      <pc:chgData name="Sange Thungon" userId="S::sthungon@medcerts.com::dac29ab1-0309-4309-9d13-ef1fc85358e3" providerId="AD" clId="Web-{63B78D52-CD1E-9557-7A12-CA21AB59D483}" dt="2022-05-06T20:44:50.219" v="15" actId="1076"/>
      <pc:docMkLst>
        <pc:docMk/>
      </pc:docMkLst>
      <pc:sldChg chg="modSp">
        <pc:chgData name="Sange Thungon" userId="S::sthungon@medcerts.com::dac29ab1-0309-4309-9d13-ef1fc85358e3" providerId="AD" clId="Web-{63B78D52-CD1E-9557-7A12-CA21AB59D483}" dt="2022-05-06T20:44:40.500" v="13" actId="20577"/>
        <pc:sldMkLst>
          <pc:docMk/>
          <pc:sldMk cId="0" sldId="266"/>
        </pc:sldMkLst>
        <pc:spChg chg="mod">
          <ac:chgData name="Sange Thungon" userId="S::sthungon@medcerts.com::dac29ab1-0309-4309-9d13-ef1fc85358e3" providerId="AD" clId="Web-{63B78D52-CD1E-9557-7A12-CA21AB59D483}" dt="2022-05-06T20:44:40.500" v="13" actId="20577"/>
          <ac:spMkLst>
            <pc:docMk/>
            <pc:sldMk cId="0" sldId="266"/>
            <ac:spMk id="155" creationId="{00000000-0000-0000-0000-000000000000}"/>
          </ac:spMkLst>
        </pc:spChg>
      </pc:sldChg>
      <pc:sldChg chg="modSp">
        <pc:chgData name="Sange Thungon" userId="S::sthungon@medcerts.com::dac29ab1-0309-4309-9d13-ef1fc85358e3" providerId="AD" clId="Web-{63B78D52-CD1E-9557-7A12-CA21AB59D483}" dt="2022-05-06T20:44:47.219" v="14" actId="1076"/>
        <pc:sldMkLst>
          <pc:docMk/>
          <pc:sldMk cId="0" sldId="271"/>
        </pc:sldMkLst>
        <pc:picChg chg="mod">
          <ac:chgData name="Sange Thungon" userId="S::sthungon@medcerts.com::dac29ab1-0309-4309-9d13-ef1fc85358e3" providerId="AD" clId="Web-{63B78D52-CD1E-9557-7A12-CA21AB59D483}" dt="2022-05-06T20:44:47.219" v="14" actId="1076"/>
          <ac:picMkLst>
            <pc:docMk/>
            <pc:sldMk cId="0" sldId="271"/>
            <ac:picMk id="208" creationId="{00000000-0000-0000-0000-000000000000}"/>
          </ac:picMkLst>
        </pc:picChg>
      </pc:sldChg>
      <pc:sldChg chg="modSp">
        <pc:chgData name="Sange Thungon" userId="S::sthungon@medcerts.com::dac29ab1-0309-4309-9d13-ef1fc85358e3" providerId="AD" clId="Web-{63B78D52-CD1E-9557-7A12-CA21AB59D483}" dt="2022-05-06T20:44:50.219" v="15" actId="1076"/>
        <pc:sldMkLst>
          <pc:docMk/>
          <pc:sldMk cId="0" sldId="272"/>
        </pc:sldMkLst>
        <pc:picChg chg="mod">
          <ac:chgData name="Sange Thungon" userId="S::sthungon@medcerts.com::dac29ab1-0309-4309-9d13-ef1fc85358e3" providerId="AD" clId="Web-{63B78D52-CD1E-9557-7A12-CA21AB59D483}" dt="2022-05-06T20:44:50.219" v="15" actId="1076"/>
          <ac:picMkLst>
            <pc:docMk/>
            <pc:sldMk cId="0" sldId="272"/>
            <ac:picMk id="219" creationId="{00000000-0000-0000-0000-000000000000}"/>
          </ac:picMkLst>
        </pc:picChg>
      </pc:sldChg>
    </pc:docChg>
  </pc:docChgLst>
  <pc:docChgLst>
    <pc:chgData name="Sange Thungon" userId="S::sthungon@medcerts.com::dac29ab1-0309-4309-9d13-ef1fc85358e3" providerId="AD" clId="Web-{6B0C9C5F-871D-E5AC-B517-B033270D2808}"/>
    <pc:docChg chg="modSld">
      <pc:chgData name="Sange Thungon" userId="S::sthungon@medcerts.com::dac29ab1-0309-4309-9d13-ef1fc85358e3" providerId="AD" clId="Web-{6B0C9C5F-871D-E5AC-B517-B033270D2808}" dt="2022-05-02T22:16:03.260" v="41" actId="20577"/>
      <pc:docMkLst>
        <pc:docMk/>
      </pc:docMkLst>
      <pc:sldChg chg="modSp">
        <pc:chgData name="Sange Thungon" userId="S::sthungon@medcerts.com::dac29ab1-0309-4309-9d13-ef1fc85358e3" providerId="AD" clId="Web-{6B0C9C5F-871D-E5AC-B517-B033270D2808}" dt="2022-05-02T22:11:02.736" v="26" actId="14100"/>
        <pc:sldMkLst>
          <pc:docMk/>
          <pc:sldMk cId="0" sldId="259"/>
        </pc:sldMkLst>
        <pc:spChg chg="mod">
          <ac:chgData name="Sange Thungon" userId="S::sthungon@medcerts.com::dac29ab1-0309-4309-9d13-ef1fc85358e3" providerId="AD" clId="Web-{6B0C9C5F-871D-E5AC-B517-B033270D2808}" dt="2022-05-02T22:11:02.736" v="26" actId="14100"/>
          <ac:spMkLst>
            <pc:docMk/>
            <pc:sldMk cId="0" sldId="259"/>
            <ac:spMk id="83" creationId="{00000000-0000-0000-0000-000000000000}"/>
          </ac:spMkLst>
        </pc:spChg>
      </pc:sldChg>
      <pc:sldChg chg="modSp">
        <pc:chgData name="Sange Thungon" userId="S::sthungon@medcerts.com::dac29ab1-0309-4309-9d13-ef1fc85358e3" providerId="AD" clId="Web-{6B0C9C5F-871D-E5AC-B517-B033270D2808}" dt="2022-05-02T22:12:49.114" v="38" actId="20577"/>
        <pc:sldMkLst>
          <pc:docMk/>
          <pc:sldMk cId="0" sldId="273"/>
        </pc:sldMkLst>
        <pc:spChg chg="mod">
          <ac:chgData name="Sange Thungon" userId="S::sthungon@medcerts.com::dac29ab1-0309-4309-9d13-ef1fc85358e3" providerId="AD" clId="Web-{6B0C9C5F-871D-E5AC-B517-B033270D2808}" dt="2022-05-02T22:12:33.504" v="36" actId="14100"/>
          <ac:spMkLst>
            <pc:docMk/>
            <pc:sldMk cId="0" sldId="273"/>
            <ac:spMk id="226" creationId="{00000000-0000-0000-0000-000000000000}"/>
          </ac:spMkLst>
        </pc:spChg>
        <pc:spChg chg="mod">
          <ac:chgData name="Sange Thungon" userId="S::sthungon@medcerts.com::dac29ab1-0309-4309-9d13-ef1fc85358e3" providerId="AD" clId="Web-{6B0C9C5F-871D-E5AC-B517-B033270D2808}" dt="2022-05-02T22:12:49.114" v="38" actId="20577"/>
          <ac:spMkLst>
            <pc:docMk/>
            <pc:sldMk cId="0" sldId="273"/>
            <ac:spMk id="228" creationId="{00000000-0000-0000-0000-000000000000}"/>
          </ac:spMkLst>
        </pc:spChg>
      </pc:sldChg>
      <pc:sldChg chg="modSp">
        <pc:chgData name="Sange Thungon" userId="S::sthungon@medcerts.com::dac29ab1-0309-4309-9d13-ef1fc85358e3" providerId="AD" clId="Web-{6B0C9C5F-871D-E5AC-B517-B033270D2808}" dt="2022-05-02T22:16:03.260" v="41" actId="20577"/>
        <pc:sldMkLst>
          <pc:docMk/>
          <pc:sldMk cId="0" sldId="280"/>
        </pc:sldMkLst>
        <pc:spChg chg="mod">
          <ac:chgData name="Sange Thungon" userId="S::sthungon@medcerts.com::dac29ab1-0309-4309-9d13-ef1fc85358e3" providerId="AD" clId="Web-{6B0C9C5F-871D-E5AC-B517-B033270D2808}" dt="2022-05-02T22:16:03.260" v="41" actId="20577"/>
          <ac:spMkLst>
            <pc:docMk/>
            <pc:sldMk cId="0" sldId="280"/>
            <ac:spMk id="294" creationId="{00000000-0000-0000-0000-000000000000}"/>
          </ac:spMkLst>
        </pc:spChg>
      </pc:sldChg>
    </pc:docChg>
  </pc:docChgLst>
  <pc:docChgLst>
    <pc:chgData name="Kayla Haack" userId="S::khaack@medcerts.com::7ba2df9e-647b-4c15-8ccb-a8f2a4cce9ba" providerId="AD" clId="Web-{34D3FA3B-721C-2438-6C6B-5993B1BD9DFF}"/>
    <pc:docChg chg="modSld">
      <pc:chgData name="Kayla Haack" userId="S::khaack@medcerts.com::7ba2df9e-647b-4c15-8ccb-a8f2a4cce9ba" providerId="AD" clId="Web-{34D3FA3B-721C-2438-6C6B-5993B1BD9DFF}" dt="2022-10-19T20:05:25.764" v="9" actId="20577"/>
      <pc:docMkLst>
        <pc:docMk/>
      </pc:docMkLst>
      <pc:sldChg chg="modSp">
        <pc:chgData name="Kayla Haack" userId="S::khaack@medcerts.com::7ba2df9e-647b-4c15-8ccb-a8f2a4cce9ba" providerId="AD" clId="Web-{34D3FA3B-721C-2438-6C6B-5993B1BD9DFF}" dt="2022-10-19T20:05:25.764" v="9" actId="20577"/>
        <pc:sldMkLst>
          <pc:docMk/>
          <pc:sldMk cId="0" sldId="266"/>
        </pc:sldMkLst>
        <pc:spChg chg="mod">
          <ac:chgData name="Kayla Haack" userId="S::khaack@medcerts.com::7ba2df9e-647b-4c15-8ccb-a8f2a4cce9ba" providerId="AD" clId="Web-{34D3FA3B-721C-2438-6C6B-5993B1BD9DFF}" dt="2022-10-19T20:05:25.764" v="9" actId="20577"/>
          <ac:spMkLst>
            <pc:docMk/>
            <pc:sldMk cId="0" sldId="266"/>
            <ac:spMk id="155" creationId="{00000000-0000-0000-0000-000000000000}"/>
          </ac:spMkLst>
        </pc:spChg>
      </pc:sldChg>
    </pc:docChg>
  </pc:docChgLst>
  <pc:docChgLst>
    <pc:chgData name="Sange Thungon" userId="S::sthungon@medcerts.com::dac29ab1-0309-4309-9d13-ef1fc85358e3" providerId="AD" clId="Web-{D52E9476-1493-E127-DEB3-2A7F49C85C1E}"/>
    <pc:docChg chg="modSld">
      <pc:chgData name="Sange Thungon" userId="S::sthungon@medcerts.com::dac29ab1-0309-4309-9d13-ef1fc85358e3" providerId="AD" clId="Web-{D52E9476-1493-E127-DEB3-2A7F49C85C1E}" dt="2022-06-24T16:51:26.545" v="73" actId="1076"/>
      <pc:docMkLst>
        <pc:docMk/>
      </pc:docMkLst>
      <pc:sldChg chg="addSp delSp modSp">
        <pc:chgData name="Sange Thungon" userId="S::sthungon@medcerts.com::dac29ab1-0309-4309-9d13-ef1fc85358e3" providerId="AD" clId="Web-{D52E9476-1493-E127-DEB3-2A7F49C85C1E}" dt="2022-06-24T16:50:54.856" v="61" actId="1076"/>
        <pc:sldMkLst>
          <pc:docMk/>
          <pc:sldMk cId="0" sldId="256"/>
        </pc:sldMkLst>
        <pc:picChg chg="add mod">
          <ac:chgData name="Sange Thungon" userId="S::sthungon@medcerts.com::dac29ab1-0309-4309-9d13-ef1fc85358e3" providerId="AD" clId="Web-{D52E9476-1493-E127-DEB3-2A7F49C85C1E}" dt="2022-06-24T16:50:54.856" v="61" actId="1076"/>
          <ac:picMkLst>
            <pc:docMk/>
            <pc:sldMk cId="0" sldId="256"/>
            <ac:picMk id="2" creationId="{E3E41963-35B1-FDCA-B8A7-5A751CEA8E70}"/>
          </ac:picMkLst>
        </pc:picChg>
        <pc:picChg chg="del">
          <ac:chgData name="Sange Thungon" userId="S::sthungon@medcerts.com::dac29ab1-0309-4309-9d13-ef1fc85358e3" providerId="AD" clId="Web-{D52E9476-1493-E127-DEB3-2A7F49C85C1E}" dt="2022-06-24T16:50:48.153" v="57"/>
          <ac:picMkLst>
            <pc:docMk/>
            <pc:sldMk cId="0" sldId="256"/>
            <ac:picMk id="59" creationId="{00000000-0000-0000-0000-000000000000}"/>
          </ac:picMkLst>
        </pc:picChg>
      </pc:sldChg>
      <pc:sldChg chg="addSp delSp modSp">
        <pc:chgData name="Sange Thungon" userId="S::sthungon@medcerts.com::dac29ab1-0309-4309-9d13-ef1fc85358e3" providerId="AD" clId="Web-{D52E9476-1493-E127-DEB3-2A7F49C85C1E}" dt="2022-06-24T16:51:02.169" v="64" actId="1076"/>
        <pc:sldMkLst>
          <pc:docMk/>
          <pc:sldMk cId="0" sldId="257"/>
        </pc:sldMkLst>
        <pc:picChg chg="add mod">
          <ac:chgData name="Sange Thungon" userId="S::sthungon@medcerts.com::dac29ab1-0309-4309-9d13-ef1fc85358e3" providerId="AD" clId="Web-{D52E9476-1493-E127-DEB3-2A7F49C85C1E}" dt="2022-06-24T16:51:02.169" v="64" actId="1076"/>
          <ac:picMkLst>
            <pc:docMk/>
            <pc:sldMk cId="0" sldId="257"/>
            <ac:picMk id="2" creationId="{3429388C-1D3F-30E9-1B3A-576579DC5513}"/>
          </ac:picMkLst>
        </pc:picChg>
        <pc:picChg chg="del">
          <ac:chgData name="Sange Thungon" userId="S::sthungon@medcerts.com::dac29ab1-0309-4309-9d13-ef1fc85358e3" providerId="AD" clId="Web-{D52E9476-1493-E127-DEB3-2A7F49C85C1E}" dt="2022-06-24T16:50:58.841" v="62"/>
          <ac:picMkLst>
            <pc:docMk/>
            <pc:sldMk cId="0" sldId="257"/>
            <ac:picMk id="67" creationId="{00000000-0000-0000-0000-000000000000}"/>
          </ac:picMkLst>
        </pc:picChg>
      </pc:sldChg>
      <pc:sldChg chg="addSp delSp modSp">
        <pc:chgData name="Sange Thungon" userId="S::sthungon@medcerts.com::dac29ab1-0309-4309-9d13-ef1fc85358e3" providerId="AD" clId="Web-{D52E9476-1493-E127-DEB3-2A7F49C85C1E}" dt="2022-06-24T16:48:40.695" v="2" actId="1076"/>
        <pc:sldMkLst>
          <pc:docMk/>
          <pc:sldMk cId="0" sldId="258"/>
        </pc:sldMkLst>
        <pc:picChg chg="add mod">
          <ac:chgData name="Sange Thungon" userId="S::sthungon@medcerts.com::dac29ab1-0309-4309-9d13-ef1fc85358e3" providerId="AD" clId="Web-{D52E9476-1493-E127-DEB3-2A7F49C85C1E}" dt="2022-06-24T16:48:40.695" v="2" actId="1076"/>
          <ac:picMkLst>
            <pc:docMk/>
            <pc:sldMk cId="0" sldId="258"/>
            <ac:picMk id="2" creationId="{D775B2DA-D7E1-960E-5753-926DF840E2AD}"/>
          </ac:picMkLst>
        </pc:picChg>
        <pc:picChg chg="del">
          <ac:chgData name="Sange Thungon" userId="S::sthungon@medcerts.com::dac29ab1-0309-4309-9d13-ef1fc85358e3" providerId="AD" clId="Web-{D52E9476-1493-E127-DEB3-2A7F49C85C1E}" dt="2022-06-24T16:48:35.163" v="0"/>
          <ac:picMkLst>
            <pc:docMk/>
            <pc:sldMk cId="0" sldId="258"/>
            <ac:picMk id="75" creationId="{00000000-0000-0000-0000-000000000000}"/>
          </ac:picMkLst>
        </pc:picChg>
      </pc:sldChg>
      <pc:sldChg chg="addSp delSp modSp">
        <pc:chgData name="Sange Thungon" userId="S::sthungon@medcerts.com::dac29ab1-0309-4309-9d13-ef1fc85358e3" providerId="AD" clId="Web-{D52E9476-1493-E127-DEB3-2A7F49C85C1E}" dt="2022-06-24T16:48:45.961" v="5" actId="1076"/>
        <pc:sldMkLst>
          <pc:docMk/>
          <pc:sldMk cId="0" sldId="259"/>
        </pc:sldMkLst>
        <pc:picChg chg="add mod">
          <ac:chgData name="Sange Thungon" userId="S::sthungon@medcerts.com::dac29ab1-0309-4309-9d13-ef1fc85358e3" providerId="AD" clId="Web-{D52E9476-1493-E127-DEB3-2A7F49C85C1E}" dt="2022-06-24T16:48:45.961" v="5" actId="1076"/>
          <ac:picMkLst>
            <pc:docMk/>
            <pc:sldMk cId="0" sldId="259"/>
            <ac:picMk id="2" creationId="{4F603007-87BA-1C6C-C13B-766C12741A18}"/>
          </ac:picMkLst>
        </pc:picChg>
        <pc:picChg chg="del">
          <ac:chgData name="Sange Thungon" userId="S::sthungon@medcerts.com::dac29ab1-0309-4309-9d13-ef1fc85358e3" providerId="AD" clId="Web-{D52E9476-1493-E127-DEB3-2A7F49C85C1E}" dt="2022-06-24T16:48:42.945" v="3"/>
          <ac:picMkLst>
            <pc:docMk/>
            <pc:sldMk cId="0" sldId="259"/>
            <ac:picMk id="85" creationId="{00000000-0000-0000-0000-000000000000}"/>
          </ac:picMkLst>
        </pc:picChg>
      </pc:sldChg>
      <pc:sldChg chg="addSp delSp modSp">
        <pc:chgData name="Sange Thungon" userId="S::sthungon@medcerts.com::dac29ab1-0309-4309-9d13-ef1fc85358e3" providerId="AD" clId="Web-{D52E9476-1493-E127-DEB3-2A7F49C85C1E}" dt="2022-06-24T16:48:51.023" v="8" actId="1076"/>
        <pc:sldMkLst>
          <pc:docMk/>
          <pc:sldMk cId="0" sldId="260"/>
        </pc:sldMkLst>
        <pc:picChg chg="add mod">
          <ac:chgData name="Sange Thungon" userId="S::sthungon@medcerts.com::dac29ab1-0309-4309-9d13-ef1fc85358e3" providerId="AD" clId="Web-{D52E9476-1493-E127-DEB3-2A7F49C85C1E}" dt="2022-06-24T16:48:51.023" v="8" actId="1076"/>
          <ac:picMkLst>
            <pc:docMk/>
            <pc:sldMk cId="0" sldId="260"/>
            <ac:picMk id="2" creationId="{31F4760A-925D-F0D7-C1BE-C037594A45B1}"/>
          </ac:picMkLst>
        </pc:picChg>
        <pc:picChg chg="del">
          <ac:chgData name="Sange Thungon" userId="S::sthungon@medcerts.com::dac29ab1-0309-4309-9d13-ef1fc85358e3" providerId="AD" clId="Web-{D52E9476-1493-E127-DEB3-2A7F49C85C1E}" dt="2022-06-24T16:48:48.382" v="6"/>
          <ac:picMkLst>
            <pc:docMk/>
            <pc:sldMk cId="0" sldId="260"/>
            <ac:picMk id="95" creationId="{00000000-0000-0000-0000-000000000000}"/>
          </ac:picMkLst>
        </pc:picChg>
      </pc:sldChg>
      <pc:sldChg chg="addSp delSp modSp">
        <pc:chgData name="Sange Thungon" userId="S::sthungon@medcerts.com::dac29ab1-0309-4309-9d13-ef1fc85358e3" providerId="AD" clId="Web-{D52E9476-1493-E127-DEB3-2A7F49C85C1E}" dt="2022-06-24T16:48:57.070" v="11" actId="1076"/>
        <pc:sldMkLst>
          <pc:docMk/>
          <pc:sldMk cId="0" sldId="261"/>
        </pc:sldMkLst>
        <pc:picChg chg="add mod">
          <ac:chgData name="Sange Thungon" userId="S::sthungon@medcerts.com::dac29ab1-0309-4309-9d13-ef1fc85358e3" providerId="AD" clId="Web-{D52E9476-1493-E127-DEB3-2A7F49C85C1E}" dt="2022-06-24T16:48:57.070" v="11" actId="1076"/>
          <ac:picMkLst>
            <pc:docMk/>
            <pc:sldMk cId="0" sldId="261"/>
            <ac:picMk id="2" creationId="{5D1BFC11-75B7-9706-7E79-13EE67B5F0CE}"/>
          </ac:picMkLst>
        </pc:picChg>
        <pc:picChg chg="del">
          <ac:chgData name="Sange Thungon" userId="S::sthungon@medcerts.com::dac29ab1-0309-4309-9d13-ef1fc85358e3" providerId="AD" clId="Web-{D52E9476-1493-E127-DEB3-2A7F49C85C1E}" dt="2022-06-24T16:48:53.930" v="9"/>
          <ac:picMkLst>
            <pc:docMk/>
            <pc:sldMk cId="0" sldId="261"/>
            <ac:picMk id="106" creationId="{00000000-0000-0000-0000-000000000000}"/>
          </ac:picMkLst>
        </pc:picChg>
      </pc:sldChg>
      <pc:sldChg chg="addSp delSp modSp">
        <pc:chgData name="Sange Thungon" userId="S::sthungon@medcerts.com::dac29ab1-0309-4309-9d13-ef1fc85358e3" providerId="AD" clId="Web-{D52E9476-1493-E127-DEB3-2A7F49C85C1E}" dt="2022-06-24T16:49:02.180" v="14" actId="1076"/>
        <pc:sldMkLst>
          <pc:docMk/>
          <pc:sldMk cId="0" sldId="262"/>
        </pc:sldMkLst>
        <pc:picChg chg="add mod">
          <ac:chgData name="Sange Thungon" userId="S::sthungon@medcerts.com::dac29ab1-0309-4309-9d13-ef1fc85358e3" providerId="AD" clId="Web-{D52E9476-1493-E127-DEB3-2A7F49C85C1E}" dt="2022-06-24T16:49:02.180" v="14" actId="1076"/>
          <ac:picMkLst>
            <pc:docMk/>
            <pc:sldMk cId="0" sldId="262"/>
            <ac:picMk id="2" creationId="{CCA16086-DC44-B610-2A5A-EF603D37FE75}"/>
          </ac:picMkLst>
        </pc:picChg>
        <pc:picChg chg="del">
          <ac:chgData name="Sange Thungon" userId="S::sthungon@medcerts.com::dac29ab1-0309-4309-9d13-ef1fc85358e3" providerId="AD" clId="Web-{D52E9476-1493-E127-DEB3-2A7F49C85C1E}" dt="2022-06-24T16:48:59.930" v="12"/>
          <ac:picMkLst>
            <pc:docMk/>
            <pc:sldMk cId="0" sldId="262"/>
            <ac:picMk id="117" creationId="{00000000-0000-0000-0000-000000000000}"/>
          </ac:picMkLst>
        </pc:picChg>
      </pc:sldChg>
      <pc:sldChg chg="delSp">
        <pc:chgData name="Sange Thungon" userId="S::sthungon@medcerts.com::dac29ab1-0309-4309-9d13-ef1fc85358e3" providerId="AD" clId="Web-{D52E9476-1493-E127-DEB3-2A7F49C85C1E}" dt="2022-06-24T16:49:05.258" v="15"/>
        <pc:sldMkLst>
          <pc:docMk/>
          <pc:sldMk cId="0" sldId="263"/>
        </pc:sldMkLst>
        <pc:picChg chg="del">
          <ac:chgData name="Sange Thungon" userId="S::sthungon@medcerts.com::dac29ab1-0309-4309-9d13-ef1fc85358e3" providerId="AD" clId="Web-{D52E9476-1493-E127-DEB3-2A7F49C85C1E}" dt="2022-06-24T16:49:05.258" v="15"/>
          <ac:picMkLst>
            <pc:docMk/>
            <pc:sldMk cId="0" sldId="263"/>
            <ac:picMk id="127" creationId="{00000000-0000-0000-0000-000000000000}"/>
          </ac:picMkLst>
        </pc:picChg>
      </pc:sldChg>
      <pc:sldChg chg="delSp">
        <pc:chgData name="Sange Thungon" userId="S::sthungon@medcerts.com::dac29ab1-0309-4309-9d13-ef1fc85358e3" providerId="AD" clId="Web-{D52E9476-1493-E127-DEB3-2A7F49C85C1E}" dt="2022-06-24T16:49:07.633" v="16"/>
        <pc:sldMkLst>
          <pc:docMk/>
          <pc:sldMk cId="0" sldId="264"/>
        </pc:sldMkLst>
        <pc:picChg chg="del">
          <ac:chgData name="Sange Thungon" userId="S::sthungon@medcerts.com::dac29ab1-0309-4309-9d13-ef1fc85358e3" providerId="AD" clId="Web-{D52E9476-1493-E127-DEB3-2A7F49C85C1E}" dt="2022-06-24T16:49:07.633" v="16"/>
          <ac:picMkLst>
            <pc:docMk/>
            <pc:sldMk cId="0" sldId="264"/>
            <ac:picMk id="137" creationId="{00000000-0000-0000-0000-000000000000}"/>
          </ac:picMkLst>
        </pc:picChg>
      </pc:sldChg>
      <pc:sldChg chg="addSp delSp modSp">
        <pc:chgData name="Sange Thungon" userId="S::sthungon@medcerts.com::dac29ab1-0309-4309-9d13-ef1fc85358e3" providerId="AD" clId="Web-{D52E9476-1493-E127-DEB3-2A7F49C85C1E}" dt="2022-06-24T16:49:15.462" v="20" actId="1076"/>
        <pc:sldMkLst>
          <pc:docMk/>
          <pc:sldMk cId="0" sldId="265"/>
        </pc:sldMkLst>
        <pc:picChg chg="add mod">
          <ac:chgData name="Sange Thungon" userId="S::sthungon@medcerts.com::dac29ab1-0309-4309-9d13-ef1fc85358e3" providerId="AD" clId="Web-{D52E9476-1493-E127-DEB3-2A7F49C85C1E}" dt="2022-06-24T16:49:15.462" v="20" actId="1076"/>
          <ac:picMkLst>
            <pc:docMk/>
            <pc:sldMk cId="0" sldId="265"/>
            <ac:picMk id="2" creationId="{B880449C-AAC7-7BDB-1C8F-6928FBF6B650}"/>
          </ac:picMkLst>
        </pc:picChg>
        <pc:picChg chg="del">
          <ac:chgData name="Sange Thungon" userId="S::sthungon@medcerts.com::dac29ab1-0309-4309-9d13-ef1fc85358e3" providerId="AD" clId="Web-{D52E9476-1493-E127-DEB3-2A7F49C85C1E}" dt="2022-06-24T16:49:10.368" v="17"/>
          <ac:picMkLst>
            <pc:docMk/>
            <pc:sldMk cId="0" sldId="265"/>
            <ac:picMk id="147" creationId="{00000000-0000-0000-0000-000000000000}"/>
          </ac:picMkLst>
        </pc:picChg>
      </pc:sldChg>
      <pc:sldChg chg="addSp delSp modSp">
        <pc:chgData name="Sange Thungon" userId="S::sthungon@medcerts.com::dac29ab1-0309-4309-9d13-ef1fc85358e3" providerId="AD" clId="Web-{D52E9476-1493-E127-DEB3-2A7F49C85C1E}" dt="2022-06-24T16:49:21.134" v="23" actId="1076"/>
        <pc:sldMkLst>
          <pc:docMk/>
          <pc:sldMk cId="0" sldId="266"/>
        </pc:sldMkLst>
        <pc:picChg chg="add mod">
          <ac:chgData name="Sange Thungon" userId="S::sthungon@medcerts.com::dac29ab1-0309-4309-9d13-ef1fc85358e3" providerId="AD" clId="Web-{D52E9476-1493-E127-DEB3-2A7F49C85C1E}" dt="2022-06-24T16:49:21.134" v="23" actId="1076"/>
          <ac:picMkLst>
            <pc:docMk/>
            <pc:sldMk cId="0" sldId="266"/>
            <ac:picMk id="2" creationId="{467B9B52-95EE-C1D6-2A15-2E1F1477126D}"/>
          </ac:picMkLst>
        </pc:picChg>
        <pc:picChg chg="del">
          <ac:chgData name="Sange Thungon" userId="S::sthungon@medcerts.com::dac29ab1-0309-4309-9d13-ef1fc85358e3" providerId="AD" clId="Web-{D52E9476-1493-E127-DEB3-2A7F49C85C1E}" dt="2022-06-24T16:49:18.102" v="21"/>
          <ac:picMkLst>
            <pc:docMk/>
            <pc:sldMk cId="0" sldId="266"/>
            <ac:picMk id="157" creationId="{00000000-0000-0000-0000-000000000000}"/>
          </ac:picMkLst>
        </pc:picChg>
      </pc:sldChg>
      <pc:sldChg chg="addSp delSp modSp">
        <pc:chgData name="Sange Thungon" userId="S::sthungon@medcerts.com::dac29ab1-0309-4309-9d13-ef1fc85358e3" providerId="AD" clId="Web-{D52E9476-1493-E127-DEB3-2A7F49C85C1E}" dt="2022-06-24T16:51:11.466" v="67" actId="1076"/>
        <pc:sldMkLst>
          <pc:docMk/>
          <pc:sldMk cId="0" sldId="267"/>
        </pc:sldMkLst>
        <pc:picChg chg="add mod">
          <ac:chgData name="Sange Thungon" userId="S::sthungon@medcerts.com::dac29ab1-0309-4309-9d13-ef1fc85358e3" providerId="AD" clId="Web-{D52E9476-1493-E127-DEB3-2A7F49C85C1E}" dt="2022-06-24T16:51:11.466" v="67" actId="1076"/>
          <ac:picMkLst>
            <pc:docMk/>
            <pc:sldMk cId="0" sldId="267"/>
            <ac:picMk id="2" creationId="{7BBA1AF4-93AF-4CD4-3189-C87954F3BFBC}"/>
          </ac:picMkLst>
        </pc:picChg>
        <pc:picChg chg="del">
          <ac:chgData name="Sange Thungon" userId="S::sthungon@medcerts.com::dac29ab1-0309-4309-9d13-ef1fc85358e3" providerId="AD" clId="Web-{D52E9476-1493-E127-DEB3-2A7F49C85C1E}" dt="2022-06-24T16:51:08.404" v="65"/>
          <ac:picMkLst>
            <pc:docMk/>
            <pc:sldMk cId="0" sldId="267"/>
            <ac:picMk id="167" creationId="{00000000-0000-0000-0000-000000000000}"/>
          </ac:picMkLst>
        </pc:picChg>
      </pc:sldChg>
      <pc:sldChg chg="addSp delSp modSp">
        <pc:chgData name="Sange Thungon" userId="S::sthungon@medcerts.com::dac29ab1-0309-4309-9d13-ef1fc85358e3" providerId="AD" clId="Web-{D52E9476-1493-E127-DEB3-2A7F49C85C1E}" dt="2022-06-24T16:49:36.416" v="30" actId="1076"/>
        <pc:sldMkLst>
          <pc:docMk/>
          <pc:sldMk cId="0" sldId="269"/>
        </pc:sldMkLst>
        <pc:picChg chg="add mod">
          <ac:chgData name="Sange Thungon" userId="S::sthungon@medcerts.com::dac29ab1-0309-4309-9d13-ef1fc85358e3" providerId="AD" clId="Web-{D52E9476-1493-E127-DEB3-2A7F49C85C1E}" dt="2022-06-24T16:49:36.416" v="30" actId="1076"/>
          <ac:picMkLst>
            <pc:docMk/>
            <pc:sldMk cId="0" sldId="269"/>
            <ac:picMk id="2" creationId="{87C6AD4F-E8D7-A8BF-85DF-AEA9A5C0D6E0}"/>
          </ac:picMkLst>
        </pc:picChg>
        <pc:picChg chg="del">
          <ac:chgData name="Sange Thungon" userId="S::sthungon@medcerts.com::dac29ab1-0309-4309-9d13-ef1fc85358e3" providerId="AD" clId="Web-{D52E9476-1493-E127-DEB3-2A7F49C85C1E}" dt="2022-06-24T16:49:33.447" v="28"/>
          <ac:picMkLst>
            <pc:docMk/>
            <pc:sldMk cId="0" sldId="269"/>
            <ac:picMk id="186" creationId="{00000000-0000-0000-0000-000000000000}"/>
          </ac:picMkLst>
        </pc:picChg>
      </pc:sldChg>
      <pc:sldChg chg="addSp delSp modSp">
        <pc:chgData name="Sange Thungon" userId="S::sthungon@medcerts.com::dac29ab1-0309-4309-9d13-ef1fc85358e3" providerId="AD" clId="Web-{D52E9476-1493-E127-DEB3-2A7F49C85C1E}" dt="2022-06-24T16:49:43.494" v="33" actId="1076"/>
        <pc:sldMkLst>
          <pc:docMk/>
          <pc:sldMk cId="0" sldId="270"/>
        </pc:sldMkLst>
        <pc:picChg chg="add mod">
          <ac:chgData name="Sange Thungon" userId="S::sthungon@medcerts.com::dac29ab1-0309-4309-9d13-ef1fc85358e3" providerId="AD" clId="Web-{D52E9476-1493-E127-DEB3-2A7F49C85C1E}" dt="2022-06-24T16:49:43.494" v="33" actId="1076"/>
          <ac:picMkLst>
            <pc:docMk/>
            <pc:sldMk cId="0" sldId="270"/>
            <ac:picMk id="2" creationId="{C75E712F-5032-E52D-877B-32445345F9B3}"/>
          </ac:picMkLst>
        </pc:picChg>
        <pc:picChg chg="del">
          <ac:chgData name="Sange Thungon" userId="S::sthungon@medcerts.com::dac29ab1-0309-4309-9d13-ef1fc85358e3" providerId="AD" clId="Web-{D52E9476-1493-E127-DEB3-2A7F49C85C1E}" dt="2022-06-24T16:49:39.400" v="31"/>
          <ac:picMkLst>
            <pc:docMk/>
            <pc:sldMk cId="0" sldId="270"/>
            <ac:picMk id="197" creationId="{00000000-0000-0000-0000-000000000000}"/>
          </ac:picMkLst>
        </pc:picChg>
      </pc:sldChg>
      <pc:sldChg chg="delSp">
        <pc:chgData name="Sange Thungon" userId="S::sthungon@medcerts.com::dac29ab1-0309-4309-9d13-ef1fc85358e3" providerId="AD" clId="Web-{D52E9476-1493-E127-DEB3-2A7F49C85C1E}" dt="2022-06-24T16:49:46.432" v="34"/>
        <pc:sldMkLst>
          <pc:docMk/>
          <pc:sldMk cId="0" sldId="271"/>
        </pc:sldMkLst>
        <pc:picChg chg="del">
          <ac:chgData name="Sange Thungon" userId="S::sthungon@medcerts.com::dac29ab1-0309-4309-9d13-ef1fc85358e3" providerId="AD" clId="Web-{D52E9476-1493-E127-DEB3-2A7F49C85C1E}" dt="2022-06-24T16:49:46.432" v="34"/>
          <ac:picMkLst>
            <pc:docMk/>
            <pc:sldMk cId="0" sldId="271"/>
            <ac:picMk id="208" creationId="{00000000-0000-0000-0000-000000000000}"/>
          </ac:picMkLst>
        </pc:picChg>
      </pc:sldChg>
      <pc:sldChg chg="delSp">
        <pc:chgData name="Sange Thungon" userId="S::sthungon@medcerts.com::dac29ab1-0309-4309-9d13-ef1fc85358e3" providerId="AD" clId="Web-{D52E9476-1493-E127-DEB3-2A7F49C85C1E}" dt="2022-06-24T16:49:49.057" v="35"/>
        <pc:sldMkLst>
          <pc:docMk/>
          <pc:sldMk cId="0" sldId="272"/>
        </pc:sldMkLst>
        <pc:picChg chg="del">
          <ac:chgData name="Sange Thungon" userId="S::sthungon@medcerts.com::dac29ab1-0309-4309-9d13-ef1fc85358e3" providerId="AD" clId="Web-{D52E9476-1493-E127-DEB3-2A7F49C85C1E}" dt="2022-06-24T16:49:49.057" v="35"/>
          <ac:picMkLst>
            <pc:docMk/>
            <pc:sldMk cId="0" sldId="272"/>
            <ac:picMk id="219" creationId="{00000000-0000-0000-0000-000000000000}"/>
          </ac:picMkLst>
        </pc:picChg>
      </pc:sldChg>
      <pc:sldChg chg="addSp delSp modSp">
        <pc:chgData name="Sange Thungon" userId="S::sthungon@medcerts.com::dac29ab1-0309-4309-9d13-ef1fc85358e3" providerId="AD" clId="Web-{D52E9476-1493-E127-DEB3-2A7F49C85C1E}" dt="2022-06-24T16:49:55.010" v="38" actId="1076"/>
        <pc:sldMkLst>
          <pc:docMk/>
          <pc:sldMk cId="0" sldId="273"/>
        </pc:sldMkLst>
        <pc:picChg chg="add mod">
          <ac:chgData name="Sange Thungon" userId="S::sthungon@medcerts.com::dac29ab1-0309-4309-9d13-ef1fc85358e3" providerId="AD" clId="Web-{D52E9476-1493-E127-DEB3-2A7F49C85C1E}" dt="2022-06-24T16:49:55.010" v="38" actId="1076"/>
          <ac:picMkLst>
            <pc:docMk/>
            <pc:sldMk cId="0" sldId="273"/>
            <ac:picMk id="2" creationId="{602D96C4-6D21-B711-0010-3B0EC007E612}"/>
          </ac:picMkLst>
        </pc:picChg>
        <pc:picChg chg="del">
          <ac:chgData name="Sange Thungon" userId="S::sthungon@medcerts.com::dac29ab1-0309-4309-9d13-ef1fc85358e3" providerId="AD" clId="Web-{D52E9476-1493-E127-DEB3-2A7F49C85C1E}" dt="2022-06-24T16:49:52.401" v="36"/>
          <ac:picMkLst>
            <pc:docMk/>
            <pc:sldMk cId="0" sldId="273"/>
            <ac:picMk id="230" creationId="{00000000-0000-0000-0000-000000000000}"/>
          </ac:picMkLst>
        </pc:picChg>
      </pc:sldChg>
      <pc:sldChg chg="addSp delSp modSp">
        <pc:chgData name="Sange Thungon" userId="S::sthungon@medcerts.com::dac29ab1-0309-4309-9d13-ef1fc85358e3" providerId="AD" clId="Web-{D52E9476-1493-E127-DEB3-2A7F49C85C1E}" dt="2022-06-24T16:50:00.698" v="41" actId="1076"/>
        <pc:sldMkLst>
          <pc:docMk/>
          <pc:sldMk cId="0" sldId="274"/>
        </pc:sldMkLst>
        <pc:picChg chg="add mod">
          <ac:chgData name="Sange Thungon" userId="S::sthungon@medcerts.com::dac29ab1-0309-4309-9d13-ef1fc85358e3" providerId="AD" clId="Web-{D52E9476-1493-E127-DEB3-2A7F49C85C1E}" dt="2022-06-24T16:50:00.698" v="41" actId="1076"/>
          <ac:picMkLst>
            <pc:docMk/>
            <pc:sldMk cId="0" sldId="274"/>
            <ac:picMk id="2" creationId="{2A946F20-35CF-37CC-0716-835102518D40}"/>
          </ac:picMkLst>
        </pc:picChg>
        <pc:picChg chg="del">
          <ac:chgData name="Sange Thungon" userId="S::sthungon@medcerts.com::dac29ab1-0309-4309-9d13-ef1fc85358e3" providerId="AD" clId="Web-{D52E9476-1493-E127-DEB3-2A7F49C85C1E}" dt="2022-06-24T16:49:57.854" v="39"/>
          <ac:picMkLst>
            <pc:docMk/>
            <pc:sldMk cId="0" sldId="274"/>
            <ac:picMk id="241" creationId="{00000000-0000-0000-0000-000000000000}"/>
          </ac:picMkLst>
        </pc:picChg>
      </pc:sldChg>
      <pc:sldChg chg="addSp delSp modSp">
        <pc:chgData name="Sange Thungon" userId="S::sthungon@medcerts.com::dac29ab1-0309-4309-9d13-ef1fc85358e3" providerId="AD" clId="Web-{D52E9476-1493-E127-DEB3-2A7F49C85C1E}" dt="2022-06-24T16:51:20.373" v="70" actId="1076"/>
        <pc:sldMkLst>
          <pc:docMk/>
          <pc:sldMk cId="0" sldId="275"/>
        </pc:sldMkLst>
        <pc:picChg chg="add mod">
          <ac:chgData name="Sange Thungon" userId="S::sthungon@medcerts.com::dac29ab1-0309-4309-9d13-ef1fc85358e3" providerId="AD" clId="Web-{D52E9476-1493-E127-DEB3-2A7F49C85C1E}" dt="2022-06-24T16:51:20.373" v="70" actId="1076"/>
          <ac:picMkLst>
            <pc:docMk/>
            <pc:sldMk cId="0" sldId="275"/>
            <ac:picMk id="2" creationId="{51B547BB-DBE7-009E-256C-147AFF068449}"/>
          </ac:picMkLst>
        </pc:picChg>
        <pc:picChg chg="del">
          <ac:chgData name="Sange Thungon" userId="S::sthungon@medcerts.com::dac29ab1-0309-4309-9d13-ef1fc85358e3" providerId="AD" clId="Web-{D52E9476-1493-E127-DEB3-2A7F49C85C1E}" dt="2022-06-24T16:51:17.748" v="68"/>
          <ac:picMkLst>
            <pc:docMk/>
            <pc:sldMk cId="0" sldId="275"/>
            <ac:picMk id="251" creationId="{00000000-0000-0000-0000-000000000000}"/>
          </ac:picMkLst>
        </pc:picChg>
      </pc:sldChg>
      <pc:sldChg chg="addSp delSp modSp">
        <pc:chgData name="Sange Thungon" userId="S::sthungon@medcerts.com::dac29ab1-0309-4309-9d13-ef1fc85358e3" providerId="AD" clId="Web-{D52E9476-1493-E127-DEB3-2A7F49C85C1E}" dt="2022-06-24T16:50:06.948" v="44" actId="1076"/>
        <pc:sldMkLst>
          <pc:docMk/>
          <pc:sldMk cId="0" sldId="276"/>
        </pc:sldMkLst>
        <pc:picChg chg="add mod">
          <ac:chgData name="Sange Thungon" userId="S::sthungon@medcerts.com::dac29ab1-0309-4309-9d13-ef1fc85358e3" providerId="AD" clId="Web-{D52E9476-1493-E127-DEB3-2A7F49C85C1E}" dt="2022-06-24T16:50:06.948" v="44" actId="1076"/>
          <ac:picMkLst>
            <pc:docMk/>
            <pc:sldMk cId="0" sldId="276"/>
            <ac:picMk id="2" creationId="{8F2BE480-4B1A-715C-D959-4840A0652C0D}"/>
          </ac:picMkLst>
        </pc:picChg>
        <pc:picChg chg="del">
          <ac:chgData name="Sange Thungon" userId="S::sthungon@medcerts.com::dac29ab1-0309-4309-9d13-ef1fc85358e3" providerId="AD" clId="Web-{D52E9476-1493-E127-DEB3-2A7F49C85C1E}" dt="2022-06-24T16:50:03.964" v="42"/>
          <ac:picMkLst>
            <pc:docMk/>
            <pc:sldMk cId="0" sldId="276"/>
            <ac:picMk id="259" creationId="{00000000-0000-0000-0000-000000000000}"/>
          </ac:picMkLst>
        </pc:picChg>
      </pc:sldChg>
      <pc:sldChg chg="addSp delSp modSp">
        <pc:chgData name="Sange Thungon" userId="S::sthungon@medcerts.com::dac29ab1-0309-4309-9d13-ef1fc85358e3" providerId="AD" clId="Web-{D52E9476-1493-E127-DEB3-2A7F49C85C1E}" dt="2022-06-24T16:50:12.776" v="47" actId="1076"/>
        <pc:sldMkLst>
          <pc:docMk/>
          <pc:sldMk cId="0" sldId="277"/>
        </pc:sldMkLst>
        <pc:picChg chg="add mod">
          <ac:chgData name="Sange Thungon" userId="S::sthungon@medcerts.com::dac29ab1-0309-4309-9d13-ef1fc85358e3" providerId="AD" clId="Web-{D52E9476-1493-E127-DEB3-2A7F49C85C1E}" dt="2022-06-24T16:50:12.776" v="47" actId="1076"/>
          <ac:picMkLst>
            <pc:docMk/>
            <pc:sldMk cId="0" sldId="277"/>
            <ac:picMk id="2" creationId="{75082E6E-EEE2-9409-0C53-54C9504A5928}"/>
          </ac:picMkLst>
        </pc:picChg>
        <pc:picChg chg="del">
          <ac:chgData name="Sange Thungon" userId="S::sthungon@medcerts.com::dac29ab1-0309-4309-9d13-ef1fc85358e3" providerId="AD" clId="Web-{D52E9476-1493-E127-DEB3-2A7F49C85C1E}" dt="2022-06-24T16:50:09.667" v="45"/>
          <ac:picMkLst>
            <pc:docMk/>
            <pc:sldMk cId="0" sldId="277"/>
            <ac:picMk id="269" creationId="{00000000-0000-0000-0000-000000000000}"/>
          </ac:picMkLst>
        </pc:picChg>
      </pc:sldChg>
      <pc:sldChg chg="addSp delSp modSp">
        <pc:chgData name="Sange Thungon" userId="S::sthungon@medcerts.com::dac29ab1-0309-4309-9d13-ef1fc85358e3" providerId="AD" clId="Web-{D52E9476-1493-E127-DEB3-2A7F49C85C1E}" dt="2022-06-24T16:51:26.545" v="73" actId="1076"/>
        <pc:sldMkLst>
          <pc:docMk/>
          <pc:sldMk cId="0" sldId="279"/>
        </pc:sldMkLst>
        <pc:picChg chg="add mod">
          <ac:chgData name="Sange Thungon" userId="S::sthungon@medcerts.com::dac29ab1-0309-4309-9d13-ef1fc85358e3" providerId="AD" clId="Web-{D52E9476-1493-E127-DEB3-2A7F49C85C1E}" dt="2022-06-24T16:51:26.545" v="73" actId="1076"/>
          <ac:picMkLst>
            <pc:docMk/>
            <pc:sldMk cId="0" sldId="279"/>
            <ac:picMk id="2" creationId="{D89A6FD9-F8B6-E2FD-6A2B-86061CC17604}"/>
          </ac:picMkLst>
        </pc:picChg>
        <pc:picChg chg="del">
          <ac:chgData name="Sange Thungon" userId="S::sthungon@medcerts.com::dac29ab1-0309-4309-9d13-ef1fc85358e3" providerId="AD" clId="Web-{D52E9476-1493-E127-DEB3-2A7F49C85C1E}" dt="2022-06-24T16:51:23.842" v="71"/>
          <ac:picMkLst>
            <pc:docMk/>
            <pc:sldMk cId="0" sldId="279"/>
            <ac:picMk id="289" creationId="{00000000-0000-0000-0000-000000000000}"/>
          </ac:picMkLst>
        </pc:picChg>
      </pc:sldChg>
      <pc:sldChg chg="addSp delSp modSp">
        <pc:chgData name="Sange Thungon" userId="S::sthungon@medcerts.com::dac29ab1-0309-4309-9d13-ef1fc85358e3" providerId="AD" clId="Web-{D52E9476-1493-E127-DEB3-2A7F49C85C1E}" dt="2022-06-24T16:50:18.964" v="50" actId="1076"/>
        <pc:sldMkLst>
          <pc:docMk/>
          <pc:sldMk cId="0" sldId="280"/>
        </pc:sldMkLst>
        <pc:picChg chg="add mod">
          <ac:chgData name="Sange Thungon" userId="S::sthungon@medcerts.com::dac29ab1-0309-4309-9d13-ef1fc85358e3" providerId="AD" clId="Web-{D52E9476-1493-E127-DEB3-2A7F49C85C1E}" dt="2022-06-24T16:50:18.964" v="50" actId="1076"/>
          <ac:picMkLst>
            <pc:docMk/>
            <pc:sldMk cId="0" sldId="280"/>
            <ac:picMk id="2" creationId="{F08AA4E5-4E7D-9F85-3B16-CD7C7BC0E3F7}"/>
          </ac:picMkLst>
        </pc:picChg>
        <pc:picChg chg="del">
          <ac:chgData name="Sange Thungon" userId="S::sthungon@medcerts.com::dac29ab1-0309-4309-9d13-ef1fc85358e3" providerId="AD" clId="Web-{D52E9476-1493-E127-DEB3-2A7F49C85C1E}" dt="2022-06-24T16:50:16.136" v="48"/>
          <ac:picMkLst>
            <pc:docMk/>
            <pc:sldMk cId="0" sldId="280"/>
            <ac:picMk id="299" creationId="{00000000-0000-0000-0000-000000000000}"/>
          </ac:picMkLst>
        </pc:picChg>
      </pc:sldChg>
      <pc:sldChg chg="addSp delSp modSp">
        <pc:chgData name="Sange Thungon" userId="S::sthungon@medcerts.com::dac29ab1-0309-4309-9d13-ef1fc85358e3" providerId="AD" clId="Web-{D52E9476-1493-E127-DEB3-2A7F49C85C1E}" dt="2022-06-24T16:50:26.652" v="53" actId="1076"/>
        <pc:sldMkLst>
          <pc:docMk/>
          <pc:sldMk cId="0" sldId="281"/>
        </pc:sldMkLst>
        <pc:picChg chg="add mod">
          <ac:chgData name="Sange Thungon" userId="S::sthungon@medcerts.com::dac29ab1-0309-4309-9d13-ef1fc85358e3" providerId="AD" clId="Web-{D52E9476-1493-E127-DEB3-2A7F49C85C1E}" dt="2022-06-24T16:50:26.652" v="53" actId="1076"/>
          <ac:picMkLst>
            <pc:docMk/>
            <pc:sldMk cId="0" sldId="281"/>
            <ac:picMk id="2" creationId="{71109A33-99A3-22D8-2F1B-2F796FB68F35}"/>
          </ac:picMkLst>
        </pc:picChg>
        <pc:picChg chg="del">
          <ac:chgData name="Sange Thungon" userId="S::sthungon@medcerts.com::dac29ab1-0309-4309-9d13-ef1fc85358e3" providerId="AD" clId="Web-{D52E9476-1493-E127-DEB3-2A7F49C85C1E}" dt="2022-06-24T16:50:21.386" v="51"/>
          <ac:picMkLst>
            <pc:docMk/>
            <pc:sldMk cId="0" sldId="281"/>
            <ac:picMk id="309" creationId="{00000000-0000-0000-0000-000000000000}"/>
          </ac:picMkLst>
        </pc:picChg>
      </pc:sldChg>
      <pc:sldChg chg="addSp delSp modSp">
        <pc:chgData name="Sange Thungon" userId="S::sthungon@medcerts.com::dac29ab1-0309-4309-9d13-ef1fc85358e3" providerId="AD" clId="Web-{D52E9476-1493-E127-DEB3-2A7F49C85C1E}" dt="2022-06-24T16:50:32.183" v="56" actId="1076"/>
        <pc:sldMkLst>
          <pc:docMk/>
          <pc:sldMk cId="0" sldId="282"/>
        </pc:sldMkLst>
        <pc:picChg chg="add mod">
          <ac:chgData name="Sange Thungon" userId="S::sthungon@medcerts.com::dac29ab1-0309-4309-9d13-ef1fc85358e3" providerId="AD" clId="Web-{D52E9476-1493-E127-DEB3-2A7F49C85C1E}" dt="2022-06-24T16:50:32.183" v="56" actId="1076"/>
          <ac:picMkLst>
            <pc:docMk/>
            <pc:sldMk cId="0" sldId="282"/>
            <ac:picMk id="2" creationId="{93ABB82D-38A5-EE7A-17F2-B47AE54FA271}"/>
          </ac:picMkLst>
        </pc:picChg>
        <pc:picChg chg="del">
          <ac:chgData name="Sange Thungon" userId="S::sthungon@medcerts.com::dac29ab1-0309-4309-9d13-ef1fc85358e3" providerId="AD" clId="Web-{D52E9476-1493-E127-DEB3-2A7F49C85C1E}" dt="2022-06-24T16:50:29.074" v="54"/>
          <ac:picMkLst>
            <pc:docMk/>
            <pc:sldMk cId="0" sldId="282"/>
            <ac:picMk id="319" creationId="{00000000-0000-0000-0000-000000000000}"/>
          </ac:picMkLst>
        </pc:picChg>
      </pc:sldChg>
      <pc:sldChg chg="addSp delSp modSp">
        <pc:chgData name="Sange Thungon" userId="S::sthungon@medcerts.com::dac29ab1-0309-4309-9d13-ef1fc85358e3" providerId="AD" clId="Web-{D52E9476-1493-E127-DEB3-2A7F49C85C1E}" dt="2022-06-24T16:49:30.822" v="27" actId="1076"/>
        <pc:sldMkLst>
          <pc:docMk/>
          <pc:sldMk cId="3785534577" sldId="284"/>
        </pc:sldMkLst>
        <pc:picChg chg="add mod">
          <ac:chgData name="Sange Thungon" userId="S::sthungon@medcerts.com::dac29ab1-0309-4309-9d13-ef1fc85358e3" providerId="AD" clId="Web-{D52E9476-1493-E127-DEB3-2A7F49C85C1E}" dt="2022-06-24T16:49:30.822" v="27" actId="1076"/>
          <ac:picMkLst>
            <pc:docMk/>
            <pc:sldMk cId="3785534577" sldId="284"/>
            <ac:picMk id="2" creationId="{75B4F2C8-9C55-9540-02C5-89675A1349A0}"/>
          </ac:picMkLst>
        </pc:picChg>
        <pc:picChg chg="del">
          <ac:chgData name="Sange Thungon" userId="S::sthungon@medcerts.com::dac29ab1-0309-4309-9d13-ef1fc85358e3" providerId="AD" clId="Web-{D52E9476-1493-E127-DEB3-2A7F49C85C1E}" dt="2022-06-24T16:49:23.993" v="24"/>
          <ac:picMkLst>
            <pc:docMk/>
            <pc:sldMk cId="3785534577" sldId="284"/>
            <ac:picMk id="146" creationId="{00000000-0000-0000-0000-000000000000}"/>
          </ac:picMkLst>
        </pc:picChg>
      </pc:sldChg>
    </pc:docChg>
  </pc:docChgLst>
  <pc:docChgLst>
    <pc:chgData name="Sange Thungon" userId="S::sthungon@medcerts.com::dac29ab1-0309-4309-9d13-ef1fc85358e3" providerId="AD" clId="Web-{6B514540-F4AD-30F7-3C2D-E3E747E1C586}"/>
    <pc:docChg chg="modSld">
      <pc:chgData name="Sange Thungon" userId="S::sthungon@medcerts.com::dac29ab1-0309-4309-9d13-ef1fc85358e3" providerId="AD" clId="Web-{6B514540-F4AD-30F7-3C2D-E3E747E1C586}" dt="2022-05-02T22:31:15.518" v="27" actId="20577"/>
      <pc:docMkLst>
        <pc:docMk/>
      </pc:docMkLst>
      <pc:sldChg chg="modSp">
        <pc:chgData name="Sange Thungon" userId="S::sthungon@medcerts.com::dac29ab1-0309-4309-9d13-ef1fc85358e3" providerId="AD" clId="Web-{6B514540-F4AD-30F7-3C2D-E3E747E1C586}" dt="2022-05-02T22:31:15.518" v="27" actId="20577"/>
        <pc:sldMkLst>
          <pc:docMk/>
          <pc:sldMk cId="0" sldId="266"/>
        </pc:sldMkLst>
        <pc:spChg chg="mod">
          <ac:chgData name="Sange Thungon" userId="S::sthungon@medcerts.com::dac29ab1-0309-4309-9d13-ef1fc85358e3" providerId="AD" clId="Web-{6B514540-F4AD-30F7-3C2D-E3E747E1C586}" dt="2022-05-02T22:31:15.518" v="27" actId="20577"/>
          <ac:spMkLst>
            <pc:docMk/>
            <pc:sldMk cId="0" sldId="266"/>
            <ac:spMk id="155" creationId="{00000000-0000-0000-0000-000000000000}"/>
          </ac:spMkLst>
        </pc:spChg>
      </pc:sldChg>
      <pc:sldChg chg="modSp">
        <pc:chgData name="Sange Thungon" userId="S::sthungon@medcerts.com::dac29ab1-0309-4309-9d13-ef1fc85358e3" providerId="AD" clId="Web-{6B514540-F4AD-30F7-3C2D-E3E747E1C586}" dt="2022-05-02T22:28:12.357" v="0" actId="20577"/>
        <pc:sldMkLst>
          <pc:docMk/>
          <pc:sldMk cId="0" sldId="280"/>
        </pc:sldMkLst>
        <pc:spChg chg="mod">
          <ac:chgData name="Sange Thungon" userId="S::sthungon@medcerts.com::dac29ab1-0309-4309-9d13-ef1fc85358e3" providerId="AD" clId="Web-{6B514540-F4AD-30F7-3C2D-E3E747E1C586}" dt="2022-05-02T22:28:12.357" v="0" actId="20577"/>
          <ac:spMkLst>
            <pc:docMk/>
            <pc:sldMk cId="0" sldId="280"/>
            <ac:spMk id="2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c68133dd6_0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c68133dd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c68133dd6_0_6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c68133dd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c68133dd6_0_7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c68133dd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c68133dd6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c68133dd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c68133dd6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c68133d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c68133dd6_0_10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c68133dd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c68133dd6_0_1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c68133dd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c68133dd6_0_13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c68133dd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c68133dd6_0_13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c68133dd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c68133dd6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c68133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c68133dd6_0_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c68133dd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c68133dd6_0_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c68133d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c68133dd6_0_4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c68133dd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americanmedtech.org/Dental-Assistan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www.americanmedtech.org/Dental-Assistan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www.bls.gov/ooh/healthcare/dental-assistants.ht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mericanmedtech.org/Dental-Assista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337914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Dental Assistant</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DA-3000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BC065793-6B62-4F29-7F11-4DE65A8B6D87}"/>
              </a:ext>
            </a:extLst>
          </p:cNvPr>
          <p:cNvPicPr>
            <a:picLocks noChangeAspect="1"/>
          </p:cNvPicPr>
          <p:nvPr/>
        </p:nvPicPr>
        <p:blipFill>
          <a:blip r:embed="rId4"/>
          <a:stretch>
            <a:fillRect/>
          </a:stretch>
        </p:blipFill>
        <p:spPr>
          <a:xfrm>
            <a:off x="237680" y="474873"/>
            <a:ext cx="3705583" cy="1007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45" name="Google Shape;145;p22"/>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Simulation Training</a:t>
            </a:r>
            <a:r>
              <a:rPr lang="en" sz="1100">
                <a:latin typeface="Montserrat"/>
                <a:ea typeface="Montserrat"/>
                <a:cs typeface="Montserrat"/>
                <a:sym typeface="Montserrat"/>
              </a:rPr>
              <a:t> (SIMTICS)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Equipment to be Provided by the Student</a:t>
            </a:r>
            <a:r>
              <a:rPr lang="en" sz="1100">
                <a:latin typeface="Montserrat"/>
                <a:ea typeface="Montserrat"/>
                <a:cs typeface="Montserrat"/>
                <a:sym typeface="Montserrat"/>
              </a:rPr>
              <a:t>: Students must have (or have access to) a computer with high-speed internet (minimum 1.5Mbs). No other equipment is required for this program.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46" name="Google Shape;146;p22"/>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8" name="Google Shape;14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880449C-AAC7-7BDB-1C8F-6928FBF6B650}"/>
              </a:ext>
            </a:extLst>
          </p:cNvPr>
          <p:cNvPicPr>
            <a:picLocks noChangeAspect="1"/>
          </p:cNvPicPr>
          <p:nvPr/>
        </p:nvPicPr>
        <p:blipFill>
          <a:blip r:embed="rId3"/>
          <a:stretch>
            <a:fillRect/>
          </a:stretch>
        </p:blipFill>
        <p:spPr>
          <a:xfrm>
            <a:off x="323087" y="9297025"/>
            <a:ext cx="190602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55" name="Google Shape;155;p23"/>
          <p:cNvSpPr txBox="1">
            <a:spLocks noGrp="1"/>
          </p:cNvSpPr>
          <p:nvPr>
            <p:ph type="body" idx="1"/>
          </p:nvPr>
        </p:nvSpPr>
        <p:spPr>
          <a:xfrm>
            <a:off x="261114" y="1155226"/>
            <a:ext cx="7242600" cy="81072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The student must be proficient in vocabulary, comprehension, and math concepts. Many employers will require that you have suitable vision and hearing (normal or corrected), suitable psychomotor skills, hand-eye coordination, and finger agility, and be able to stand for an extended period. Fingerprinting and/or a background check may be required for state licensure. Any fees for this would be the responsibility of the student.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buClr>
                <a:schemeClr val="dk1"/>
              </a:buClr>
              <a:buSzPts val="1100"/>
              <a:buNone/>
            </a:pPr>
            <a:r>
              <a:rPr lang="en" sz="1100" dirty="0">
                <a:latin typeface="Montserrat"/>
                <a:ea typeface="Montserrat"/>
                <a:cs typeface="Montserrat"/>
                <a:sym typeface="Montserrat"/>
              </a:rPr>
              <a:t>**PLEASE NOTE: </a:t>
            </a:r>
          </a:p>
          <a:p>
            <a:pPr marL="0" indent="0">
              <a:lnSpc>
                <a:spcPct val="114999"/>
              </a:lnSpc>
              <a:buSzPts val="1100"/>
              <a:buNone/>
            </a:pPr>
            <a:endParaRPr lang="en" sz="1100" dirty="0">
              <a:latin typeface="Montserrat"/>
              <a:ea typeface="Montserrat"/>
              <a:cs typeface="Montserrat"/>
              <a:sym typeface="Montserrat"/>
            </a:endParaRPr>
          </a:p>
          <a:p>
            <a:pPr marL="0" indent="0">
              <a:lnSpc>
                <a:spcPct val="150000"/>
              </a:lnSpc>
              <a:buSzPts val="1100"/>
              <a:buNone/>
            </a:pPr>
            <a:r>
              <a:rPr lang="en" sz="1100" dirty="0">
                <a:latin typeface="Montserrat"/>
                <a:ea typeface="Montserrat"/>
                <a:cs typeface="Montserrat"/>
                <a:sym typeface="Montserrat"/>
              </a:rPr>
              <a:t>1) This program does not qualify for Dental Assistant licensing in the state of Iowa, Massachusetts, Montana and New York. Each state’s dental board implements rules and regulations for delegating legally allowable duties to dental assistants. </a:t>
            </a:r>
            <a:endParaRPr lang="en-US" dirty="0">
              <a:ea typeface="Montserrat"/>
            </a:endParaRPr>
          </a:p>
          <a:p>
            <a:pPr marL="0" indent="0">
              <a:lnSpc>
                <a:spcPct val="150000"/>
              </a:lnSpc>
              <a:buSzPts val="1100"/>
              <a:buNone/>
            </a:pPr>
            <a:endParaRPr lang="en-US" sz="1100" dirty="0">
              <a:latin typeface="Montserrat"/>
              <a:ea typeface="Montserrat"/>
              <a:cs typeface="Montserrat"/>
            </a:endParaRPr>
          </a:p>
          <a:p>
            <a:pPr marL="0" indent="0">
              <a:lnSpc>
                <a:spcPct val="150000"/>
              </a:lnSpc>
              <a:buSzPts val="1100"/>
              <a:buNone/>
            </a:pPr>
            <a:r>
              <a:rPr lang="en-US" sz="1100" dirty="0">
                <a:latin typeface="Montserrat"/>
                <a:ea typeface="Montserrat"/>
                <a:cs typeface="Montserrat"/>
              </a:rPr>
              <a:t>2) </a:t>
            </a:r>
            <a:r>
              <a:rPr lang="en-US" sz="1100" dirty="0">
                <a:latin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US">
              <a:latin typeface="Montserrat"/>
            </a:endParaRPr>
          </a:p>
        </p:txBody>
      </p:sp>
      <p:cxnSp>
        <p:nvCxnSpPr>
          <p:cNvPr id="156" name="Google Shape;156;p2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8" name="Google Shape;158;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467B9B52-95EE-C1D6-2A15-2E1F1477126D}"/>
              </a:ext>
            </a:extLst>
          </p:cNvPr>
          <p:cNvPicPr>
            <a:picLocks noChangeAspect="1"/>
          </p:cNvPicPr>
          <p:nvPr/>
        </p:nvPicPr>
        <p:blipFill>
          <a:blip r:embed="rId3"/>
          <a:stretch>
            <a:fillRect/>
          </a:stretch>
        </p:blipFill>
        <p:spPr>
          <a:xfrm>
            <a:off x="323087" y="9361149"/>
            <a:ext cx="190602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65" name="Google Shape;165;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Dental Assistant Courses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7BBA1AF4-93AF-4CD4-3189-C87954F3BFBC}"/>
              </a:ext>
            </a:extLst>
          </p:cNvPr>
          <p:cNvPicPr>
            <a:picLocks noChangeAspect="1"/>
          </p:cNvPicPr>
          <p:nvPr/>
        </p:nvPicPr>
        <p:blipFill>
          <a:blip r:embed="rId4"/>
          <a:stretch>
            <a:fillRect/>
          </a:stretch>
        </p:blipFill>
        <p:spPr>
          <a:xfrm>
            <a:off x="240258" y="9240968"/>
            <a:ext cx="2163334" cy="590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Picture 2">
            <a:extLst>
              <a:ext uri="{FF2B5EF4-FFF2-40B4-BE49-F238E27FC236}">
                <a16:creationId xmlns:a16="http://schemas.microsoft.com/office/drawing/2014/main" id="{75B4F2C8-9C55-9540-02C5-89675A1349A0}"/>
              </a:ext>
            </a:extLst>
          </p:cNvPr>
          <p:cNvPicPr>
            <a:picLocks noChangeAspect="1"/>
          </p:cNvPicPr>
          <p:nvPr/>
        </p:nvPicPr>
        <p:blipFill>
          <a:blip r:embed="rId3"/>
          <a:stretch>
            <a:fillRect/>
          </a:stretch>
        </p:blipFill>
        <p:spPr>
          <a:xfrm>
            <a:off x="268093" y="9645129"/>
            <a:ext cx="1337756" cy="377669"/>
          </a:xfrm>
          <a:prstGeom prst="rect">
            <a:avLst/>
          </a:prstGeom>
        </p:spPr>
      </p:pic>
    </p:spTree>
    <p:extLst>
      <p:ext uri="{BB962C8B-B14F-4D97-AF65-F5344CB8AC3E}">
        <p14:creationId xmlns:p14="http://schemas.microsoft.com/office/powerpoint/2010/main" val="378553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DA-3011: Infection Control in Dental Healthcare Settings</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84" name="Google Shape;184;p26"/>
          <p:cNvSpPr txBox="1">
            <a:spLocks noGrp="1"/>
          </p:cNvSpPr>
          <p:nvPr>
            <p:ph type="body" idx="1"/>
          </p:nvPr>
        </p:nvSpPr>
        <p:spPr>
          <a:xfrm>
            <a:off x="208950" y="1412725"/>
            <a:ext cx="7298700" cy="41706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Infection Control in Dental Healthcare Settings is a comprehensive course detailing infection control practices performed by the dental team within the dental office. Video-based lessons classify infectious diseases, describe how to protect the patient and operator by using personal protective equipment (PPE), explain processes to maintain aseptic conditions to prevent cross contamination for procedures and services, summarize the steps to process reusable dental instruments, discuss maintenance and documentation of infection control and safety programs and policies, and explain how to document office programs/policies for infection control and safety. Emphasis is placed on recognizing important information on medical history to prevent adverse reactions during dental care, associating occupational safety and guidelines to dental workplace practices, and understanding how to perform proper hand hygiene before, during, and after oral surgery and intraoral procedures. Additionally, the course provides guidance on identifying how standards and workplace controls protect the patient and operator through the reduction of aerosol, droplets, and splatter, as well as how advisory, regulatory, and professional organizations are related to dentistry.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includes 3D animated demonstrations and provides foundational knowledge, a variety of other learning methods are utilized for engagement, entertainment, and inspiration throughout training. These include interactive skill activities, game-based learning, and an immersive environment for demonstration and hands-on interaction providing the student opportunities to practice key skills required of the successful dental assistant as they relate to infection control.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85" name="Google Shape;185;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7" name="Google Shape;187;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7C6AD4F-E8D7-A8BF-85DF-AEA9A5C0D6E0}"/>
              </a:ext>
            </a:extLst>
          </p:cNvPr>
          <p:cNvPicPr>
            <a:picLocks noChangeAspect="1"/>
          </p:cNvPicPr>
          <p:nvPr/>
        </p:nvPicPr>
        <p:blipFill>
          <a:blip r:embed="rId3"/>
          <a:stretch>
            <a:fillRect/>
          </a:stretch>
        </p:blipFill>
        <p:spPr>
          <a:xfrm>
            <a:off x="268093" y="9361149"/>
            <a:ext cx="1906021"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p:nvPr/>
        </p:nvSpPr>
        <p:spPr>
          <a:xfrm>
            <a:off x="237000" y="1532150"/>
            <a:ext cx="7242600" cy="309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DA-3011: Infection Control in Dental Healthcare Settings </a:t>
            </a:r>
            <a:r>
              <a:rPr lang="en" sz="1100" b="1">
                <a:latin typeface="Montserrat"/>
                <a:ea typeface="Montserrat"/>
                <a:cs typeface="Montserrat"/>
                <a:sym typeface="Montserrat"/>
              </a:rPr>
              <a:t>(cont.)</a:t>
            </a:r>
            <a:endParaRPr sz="1100"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95" name="Google Shape;195;p27"/>
          <p:cNvSpPr txBox="1">
            <a:spLocks noGrp="1"/>
          </p:cNvSpPr>
          <p:nvPr>
            <p:ph type="body" idx="1"/>
          </p:nvPr>
        </p:nvSpPr>
        <p:spPr>
          <a:xfrm>
            <a:off x="208950" y="1412725"/>
            <a:ext cx="7298700" cy="41706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Classify infectious diseases and define relationships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medical history documentation and review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proper hand hygiene throughout all stages of treatment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Describe the use of personal protective equipment (PPE)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occupational safety standards and workplace controls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maintenance of aseptic conditions and prevention of cross contamination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Summarize dental instrument and device processing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infection control and safety programs, policies, and documentation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advisory, regulatory, and professional organizations as related to dentistry</a:t>
            </a:r>
            <a:endParaRPr sz="1100">
              <a:latin typeface="Montserrat"/>
              <a:ea typeface="Montserrat"/>
              <a:cs typeface="Montserrat"/>
              <a:sym typeface="Montserrat"/>
            </a:endParaRPr>
          </a:p>
        </p:txBody>
      </p:sp>
      <p:cxnSp>
        <p:nvCxnSpPr>
          <p:cNvPr id="196" name="Google Shape;196;p27"/>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8" name="Google Shape;198;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75E712F-5032-E52D-877B-32445345F9B3}"/>
              </a:ext>
            </a:extLst>
          </p:cNvPr>
          <p:cNvPicPr>
            <a:picLocks noChangeAspect="1"/>
          </p:cNvPicPr>
          <p:nvPr/>
        </p:nvPicPr>
        <p:blipFill>
          <a:blip r:embed="rId3"/>
          <a:stretch>
            <a:fillRect/>
          </a:stretch>
        </p:blipFill>
        <p:spPr>
          <a:xfrm>
            <a:off x="387246" y="9297025"/>
            <a:ext cx="1906021"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p:nvPr/>
        </p:nvSpPr>
        <p:spPr>
          <a:xfrm>
            <a:off x="208950" y="6645025"/>
            <a:ext cx="7298700" cy="2990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DA-3012: Dental Anatomy, Morphology, and Physiology</a:t>
            </a:r>
            <a:endParaRPr b="1">
              <a:latin typeface="Montserrat"/>
              <a:ea typeface="Montserrat"/>
              <a:cs typeface="Montserrat"/>
              <a:sym typeface="Montserrat"/>
            </a:endParaRPr>
          </a:p>
        </p:txBody>
      </p:sp>
      <p:sp>
        <p:nvSpPr>
          <p:cNvPr id="206" name="Google Shape;206;p28"/>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Dental Anatomy, Morphology, and Physiology is a comprehensive course detailing essential anatomical, morphological, and physiological knowledge of the head, neck, and oral cavity for the dental assistant. Video-based lessons examine the anatomy and pathology of hard and soft tissues, review the circulatory and lymphatic systems, explore oral cavity anatomy, discuss salivary glands, identify permanent and primary tooth anatomy and morphology, and explain tooth numbering systems, including Universal and Palmer systems. Emphasis is placed on identifying the important head, neck, and oral landmarks, as well as discussing the muscular, skeletal, and nervous systems as they relate to the head, neck, and oral cavity. Additionally, the course provides guidance in categorizing dental occlusion and recognizing hard and soft tissue anomalies and tooth anomalies.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includes 3D animated demonstrations and provides foundational knowledge, a variety of other learning methods are utilized for engagement, entertainment, and inspiration throughout training. These include interactive skill activities, game-based learning, and an immersive environment for demonstration and hands-on interaction providing the student opportunities to practice key skills required of the successful dental assistant as they relate to anatomy, morphology, and pathology.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Examine hard and soft tissues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the circulatory and lymphatic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important head, neck, and oral landmarks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Discover muscular, skeletal, and nervous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Explore oral cavity anatomy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salivary glands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sinuses in head anatomy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Categorize dental occlusion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permanent and primary tooth anatomy and morphology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tooth numbering systems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07" name="Google Shape;207;p28"/>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9" name="Google Shape;209;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p:nvPr/>
        </p:nvSpPr>
        <p:spPr>
          <a:xfrm>
            <a:off x="208950" y="6645025"/>
            <a:ext cx="7298700" cy="2990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DA-3013:  Dental Assisting Essentials</a:t>
            </a:r>
            <a:endParaRPr b="1">
              <a:latin typeface="Montserrat"/>
              <a:ea typeface="Montserrat"/>
              <a:cs typeface="Montserrat"/>
              <a:sym typeface="Montserrat"/>
            </a:endParaRPr>
          </a:p>
        </p:txBody>
      </p:sp>
      <p:sp>
        <p:nvSpPr>
          <p:cNvPr id="217" name="Google Shape;217;p29"/>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Dental Assisting Essentials is a comprehensive course which instructs students in dental assisting knowledge and fundamental clinical skills necessary for becoming an essential member of the dental practice team. Video-based lessons identify important tools and techniques used in clinical chairside dental assisting, explain the purpose and use of dental materials, summarize dental specialties and some key procedures and basic instruments of each, discuss the dental assistant’s role in common medical emergencies, and list drugs commonly prescribed in both dentistry and medicine. Emphasis is placed on understanding dental ethics and law, as well as describing the various topics and opportunities for patient education and recognizing the role of professional communication, customer service, and teamwork in patient care.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includes 3D animated demonstrations and provides foundational knowledge, a variety of other learning methods are utilized for engagement, entertainment, and inspiration throughout training. These include interactive skill activities, game-based learning, and an immersive environment for demonstration and hands-on interaction providing the student opportunities to practice key skills required of the successful dental assistant.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Discover history of dentistry and the dental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basic understanding of dental ethics and law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Gather fundamental dental assisting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clinical tools and techniques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basic dental materials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Summarize dental specialties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patient education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Describe the dental assistant’s role in medical emergencies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List common prescription drugs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vital role of soft skills</a:t>
            </a:r>
            <a:endParaRPr sz="1100">
              <a:latin typeface="Montserrat"/>
              <a:ea typeface="Montserrat"/>
              <a:cs typeface="Montserrat"/>
              <a:sym typeface="Montserrat"/>
            </a:endParaRPr>
          </a:p>
        </p:txBody>
      </p:sp>
      <p:cxnSp>
        <p:nvCxnSpPr>
          <p:cNvPr id="218" name="Google Shape;218;p29"/>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0" name="Google Shape;220;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p:nvPr/>
        </p:nvSpPr>
        <p:spPr>
          <a:xfrm>
            <a:off x="208950" y="6918989"/>
            <a:ext cx="7298700" cy="2703091"/>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DA-3014: Radiation Health and Safety in Dentistry</a:t>
            </a:r>
            <a:endParaRPr b="1">
              <a:latin typeface="Montserrat"/>
              <a:ea typeface="Montserrat"/>
              <a:cs typeface="Montserrat"/>
              <a:sym typeface="Montserrat"/>
            </a:endParaRPr>
          </a:p>
        </p:txBody>
      </p:sp>
      <p:sp>
        <p:nvSpPr>
          <p:cNvPr id="228" name="Google Shape;228;p30"/>
          <p:cNvSpPr txBox="1">
            <a:spLocks noGrp="1"/>
          </p:cNvSpPr>
          <p:nvPr>
            <p:ph type="body" idx="1"/>
          </p:nvPr>
        </p:nvSpPr>
        <p:spPr>
          <a:xfrm>
            <a:off x="208950" y="1347496"/>
            <a:ext cx="7242600" cy="5756529"/>
          </a:xfrm>
          <a:prstGeom prst="rect">
            <a:avLst/>
          </a:prstGeom>
        </p:spPr>
        <p:txBody>
          <a:bodyPr spcFirstLastPara="1" wrap="square" lIns="91425" tIns="91425" rIns="91425" bIns="91425" anchor="t" anchorCtr="0">
            <a:noAutofit/>
          </a:bodyPr>
          <a:lstStyle/>
          <a:p>
            <a:pPr marL="0" indent="0">
              <a:lnSpc>
                <a:spcPct val="113000"/>
              </a:lnSpc>
              <a:spcBef>
                <a:spcPts val="1200"/>
              </a:spcBef>
              <a:buNone/>
            </a:pPr>
            <a:r>
              <a:rPr lang="en" b="1" dirty="0">
                <a:solidFill>
                  <a:srgbClr val="0069FF"/>
                </a:solidFill>
                <a:latin typeface="Montserrat"/>
                <a:ea typeface="Montserrat"/>
                <a:cs typeface="Montserrat"/>
                <a:sym typeface="Montserrat"/>
              </a:rPr>
              <a:t>Description:</a:t>
            </a:r>
            <a:endParaRPr lang="en-US" b="1">
              <a:solidFill>
                <a:srgbClr val="0069FF"/>
              </a:solidFill>
              <a:latin typeface="Montserrat"/>
              <a:ea typeface="Montserrat"/>
              <a:cs typeface="Montserrat"/>
            </a:endParaRPr>
          </a:p>
          <a:p>
            <a:pPr marL="0" lvl="0" indent="0" algn="l">
              <a:lnSpc>
                <a:spcPct val="150000"/>
              </a:lnSpc>
              <a:spcBef>
                <a:spcPts val="1200"/>
              </a:spcBef>
              <a:spcAft>
                <a:spcPts val="0"/>
              </a:spcAft>
              <a:buNone/>
            </a:pPr>
            <a:r>
              <a:rPr lang="en" sz="1000" dirty="0">
                <a:latin typeface="Montserrat"/>
                <a:ea typeface="Montserrat"/>
                <a:cs typeface="Montserrat"/>
                <a:sym typeface="Montserrat"/>
              </a:rPr>
              <a:t>Radiation Health and Safety in Dentistry is a comprehensive course which explains patient and operator preparation and safety during radiographic exposures and provides the knowledge necessary to identify best radiographic technique based on patients’ diagnostic needs. Video-based learning lessons classify radiographic equipment based on techniques such as digital and traditional radiography, describe how to acquire radiographic images using various techniques, identify current American Dental Association (ADA) guidelines for patient selection and limiting radiation exposure, identify operator safety measures when acquiring x-rays, describe methods for monitoring operator exposure to x-radiation, and explain infection control procedures for both conventional and digital radiography equipment. Emphasis is placed on demonstrating basic knowledge of both digital and conventional radiology, evaluating radiographic images for diagnostic quality, mounting radiographic images, and describing infection control procedures for both patient and operator safety. Additionally, the course provides guidance in applying quality assurance to all aspects of radiographic imaging and expressing understanding of radiology regulations, as well as applying the principles of radiation protection and hazards when operating radiographic equipment.</a:t>
            </a:r>
            <a:endParaRPr lang="en-US" sz="1000">
              <a:latin typeface="Montserrat"/>
              <a:ea typeface="Montserrat"/>
              <a:cs typeface="Montserrat"/>
            </a:endParaRPr>
          </a:p>
          <a:p>
            <a:pPr marL="0" lvl="0" indent="0" algn="l" rtl="0">
              <a:lnSpc>
                <a:spcPct val="150000"/>
              </a:lnSpc>
              <a:spcBef>
                <a:spcPts val="0"/>
              </a:spcBef>
              <a:spcAft>
                <a:spcPts val="0"/>
              </a:spcAft>
              <a:buNone/>
            </a:pPr>
            <a:endParaRPr sz="1000" dirty="0">
              <a:latin typeface="Montserrat"/>
              <a:ea typeface="Montserrat"/>
              <a:cs typeface="Montserrat"/>
            </a:endParaRPr>
          </a:p>
          <a:p>
            <a:pPr marL="0" lvl="0" indent="0" algn="l" rtl="0">
              <a:lnSpc>
                <a:spcPct val="150000"/>
              </a:lnSpc>
              <a:spcBef>
                <a:spcPts val="0"/>
              </a:spcBef>
              <a:spcAft>
                <a:spcPts val="0"/>
              </a:spcAft>
              <a:buNone/>
            </a:pPr>
            <a:r>
              <a:rPr lang="en" sz="1000" dirty="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includes 3D animated demonstrations and provides foundational knowledge, a variety of other learning methods are utilized for engagement, entertainment, and inspiration throughout training. These include interactive skill activities, game-based learning, and an immersive environment for demonstration and hands-on interaction providing the student opportunities to practice key skills required of the successful dental assistant related to radiation health and safety.</a:t>
            </a:r>
            <a:endParaRPr sz="1000" dirty="0">
              <a:latin typeface="Montserrat"/>
              <a:ea typeface="Montserrat"/>
              <a:cs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900" dirty="0">
                <a:latin typeface="Montserrat"/>
                <a:ea typeface="Montserrat"/>
                <a:cs typeface="Montserrat"/>
                <a:sym typeface="Montserrat"/>
              </a:rPr>
              <a:t>Discover history of dentistry and the dental team</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Gain basic understanding of dental ethics and law</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Gather fundamental dental assisting skills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Identify clinical tools and techniques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Review basic dental materials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Summarize dental specialties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Discuss patient education</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Describe the dental assistant’s role in medical emergencies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List common prescription drugs</a:t>
            </a:r>
            <a:endParaRPr sz="900">
              <a:latin typeface="Montserrat"/>
              <a:ea typeface="Montserrat"/>
              <a:cs typeface="Montserrat"/>
            </a:endParaRPr>
          </a:p>
          <a:p>
            <a:pPr marL="457200" lvl="0" indent="-298450" algn="l" rtl="0">
              <a:lnSpc>
                <a:spcPct val="150000"/>
              </a:lnSpc>
              <a:spcBef>
                <a:spcPts val="0"/>
              </a:spcBef>
              <a:spcAft>
                <a:spcPts val="0"/>
              </a:spcAft>
              <a:buSzPts val="1100"/>
              <a:buFont typeface="Montserrat"/>
              <a:buChar char="●"/>
            </a:pPr>
            <a:r>
              <a:rPr lang="en" sz="900" dirty="0">
                <a:latin typeface="Montserrat"/>
                <a:ea typeface="Montserrat"/>
                <a:cs typeface="Montserrat"/>
                <a:sym typeface="Montserrat"/>
              </a:rPr>
              <a:t>Recognize the vital role of soft skills</a:t>
            </a:r>
            <a:endParaRPr sz="900" dirty="0">
              <a:latin typeface="Montserrat"/>
              <a:ea typeface="Montserrat"/>
              <a:cs typeface="Montserrat"/>
              <a:sym typeface="Montserrat"/>
            </a:endParaRPr>
          </a:p>
        </p:txBody>
      </p:sp>
      <p:cxnSp>
        <p:nvCxnSpPr>
          <p:cNvPr id="229" name="Google Shape;229;p30"/>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1" name="Google Shape;231;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602D96C4-6D21-B711-0010-3B0EC007E612}"/>
              </a:ext>
            </a:extLst>
          </p:cNvPr>
          <p:cNvPicPr>
            <a:picLocks noChangeAspect="1"/>
          </p:cNvPicPr>
          <p:nvPr/>
        </p:nvPicPr>
        <p:blipFill>
          <a:blip r:embed="rId3"/>
          <a:stretch>
            <a:fillRect/>
          </a:stretch>
        </p:blipFill>
        <p:spPr>
          <a:xfrm>
            <a:off x="323087" y="9434434"/>
            <a:ext cx="1906021" cy="53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p:nvPr/>
        </p:nvSpPr>
        <p:spPr>
          <a:xfrm>
            <a:off x="236850" y="1518050"/>
            <a:ext cx="7298700" cy="2990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DA-3014: Radiation Health and Safety in Dentistry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239" name="Google Shape;239;p31"/>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Explain patient preparation and patient management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Classify and describe radiographic equipment and imaging techniques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basic knowledge of digital and conventional radiology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and mount radiographic images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quality assurance and recognize radiology regulations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American Dental Association radiography guidelines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operator and patient radiation safety principles and address patient safety concerns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infection control in radiographic practices</a:t>
            </a:r>
            <a:endParaRPr sz="1100">
              <a:latin typeface="Montserrat"/>
              <a:ea typeface="Montserrat"/>
              <a:cs typeface="Montserrat"/>
              <a:sym typeface="Montserrat"/>
            </a:endParaRPr>
          </a:p>
        </p:txBody>
      </p:sp>
      <p:cxnSp>
        <p:nvCxnSpPr>
          <p:cNvPr id="240" name="Google Shape;240;p3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2" name="Google Shape;242;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A946F20-35CF-37CC-0716-835102518D40}"/>
              </a:ext>
            </a:extLst>
          </p:cNvPr>
          <p:cNvPicPr>
            <a:picLocks noChangeAspect="1"/>
          </p:cNvPicPr>
          <p:nvPr/>
        </p:nvPicPr>
        <p:blipFill>
          <a:blip r:embed="rId3"/>
          <a:stretch>
            <a:fillRect/>
          </a:stretch>
        </p:blipFill>
        <p:spPr>
          <a:xfrm>
            <a:off x="268093" y="9232900"/>
            <a:ext cx="190602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Dental Assistant Details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3429388C-1D3F-30E9-1B3A-576579DC5513}"/>
              </a:ext>
            </a:extLst>
          </p:cNvPr>
          <p:cNvPicPr>
            <a:picLocks noChangeAspect="1"/>
          </p:cNvPicPr>
          <p:nvPr/>
        </p:nvPicPr>
        <p:blipFill>
          <a:blip r:embed="rId4"/>
          <a:stretch>
            <a:fillRect/>
          </a:stretch>
        </p:blipFill>
        <p:spPr>
          <a:xfrm>
            <a:off x="240258" y="9259289"/>
            <a:ext cx="2163334" cy="590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2"/>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49" name="Google Shape;249;p3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1B547BB-DBE7-009E-256C-147AFF068449}"/>
              </a:ext>
            </a:extLst>
          </p:cNvPr>
          <p:cNvPicPr>
            <a:picLocks noChangeAspect="1"/>
          </p:cNvPicPr>
          <p:nvPr/>
        </p:nvPicPr>
        <p:blipFill>
          <a:blip r:embed="rId4"/>
          <a:stretch>
            <a:fillRect/>
          </a:stretch>
        </p:blipFill>
        <p:spPr>
          <a:xfrm>
            <a:off x="185264" y="9204325"/>
            <a:ext cx="2163334" cy="590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Registered Dental Assistant (RDA)</a:t>
            </a:r>
            <a:endParaRPr sz="2500" b="1">
              <a:latin typeface="Montserrat"/>
              <a:ea typeface="Montserrat"/>
              <a:cs typeface="Montserrat"/>
              <a:sym typeface="Montserrat"/>
            </a:endParaRPr>
          </a:p>
        </p:txBody>
      </p:sp>
      <p:sp>
        <p:nvSpPr>
          <p:cNvPr id="257" name="Google Shape;257;p33"/>
          <p:cNvSpPr txBox="1">
            <a:spLocks noGrp="1"/>
          </p:cNvSpPr>
          <p:nvPr>
            <p:ph type="body" idx="1"/>
          </p:nvPr>
        </p:nvSpPr>
        <p:spPr>
          <a:xfrm>
            <a:off x="264900" y="1517401"/>
            <a:ext cx="7242600" cy="7023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State Regulations: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Each state’s dental board implements regulations and establishes rules for delegating legally allowable duties to dental assistants. Passing the AMT’s RDA exam or earning a AMT certification conveys authority to perform these duties only in those states that recognize these exams or this certification as meeting state dental assisting requirements. This information is available at </a:t>
            </a:r>
            <a:r>
              <a:rPr lang="en" sz="1100" u="sng">
                <a:solidFill>
                  <a:schemeClr val="accent5"/>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www.americanmedtech.org/Dental-Assistant</a:t>
            </a:r>
            <a:r>
              <a:rPr lang="en" sz="1100">
                <a:latin typeface="Montserrat"/>
                <a:ea typeface="Montserrat"/>
                <a:cs typeface="Montserrat"/>
                <a:sym typeface="Montserrat"/>
              </a:rPr>
              <a: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RDA Exams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Registered Dental Assistant Certification Exam is available to students who successfully complete this program, both of which are provided by American Medical Technologist (AMT).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Radiation Health and Safety (RHS) Exam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RHS Exam consists of 100 questions, with an allowable time of 75 minutes. The four knowledge domains assessed within the exam are: Expose and Evaluate (26%), Quality Assurance and Radiology Regulations (21%), Radiation Safety for Patients and Operators (31%), and Infection Control (22%).</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Infection Control Exam (ICE) Exam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ICE Exam consists of 100 questions, with an allowable time of 75 minutes. The four knowledge domains assessed within the exam are: Standard Precautions and the Prevention of Disease Transmission (20%), Prevention of Cross-Contamination During Procedures (34%), Instrument/Device Processing (26%), and Occupational Safety/Administrative Protocols (20%).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Anatomy, Morphology and Physiology (AMP) Exam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ICE Exam consists of 105 questions, with an allowable time of 75 Minutes. The two knowledge domains assessed within the exam are: Head, Neck and Oral Cavity (40%) and Tooth Anatomy, Morphology and Physiology (60%).</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Graduates who have obtained these certifications may be allowed to perform expanded functions such as processing x-rays and a variety of clinical and lab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58" name="Google Shape;258;p33"/>
          <p:cNvCxnSpPr/>
          <p:nvPr/>
        </p:nvCxnSpPr>
        <p:spPr>
          <a:xfrm>
            <a:off x="320850" y="1276038"/>
            <a:ext cx="7130700" cy="0"/>
          </a:xfrm>
          <a:prstGeom prst="straightConnector1">
            <a:avLst/>
          </a:prstGeom>
          <a:noFill/>
          <a:ln w="28575" cap="flat" cmpd="sng">
            <a:solidFill>
              <a:srgbClr val="0069FF"/>
            </a:solidFill>
            <a:prstDash val="solid"/>
            <a:round/>
            <a:headEnd type="none" w="med" len="med"/>
            <a:tailEnd type="none" w="med" len="med"/>
          </a:ln>
        </p:spPr>
      </p:cxnSp>
      <p:sp>
        <p:nvSpPr>
          <p:cNvPr id="260" name="Google Shape;260;p3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21</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F2BE480-4B1A-715C-D959-4840A0652C0D}"/>
              </a:ext>
            </a:extLst>
          </p:cNvPr>
          <p:cNvPicPr>
            <a:picLocks noChangeAspect="1"/>
          </p:cNvPicPr>
          <p:nvPr/>
        </p:nvPicPr>
        <p:blipFill>
          <a:blip r:embed="rId4"/>
          <a:stretch>
            <a:fillRect/>
          </a:stretch>
        </p:blipFill>
        <p:spPr>
          <a:xfrm>
            <a:off x="323087" y="9434434"/>
            <a:ext cx="1906021" cy="533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Additional RDA Certification Requirements</a:t>
            </a:r>
            <a:endParaRPr sz="2500" b="1">
              <a:latin typeface="Montserrat"/>
              <a:ea typeface="Montserrat"/>
              <a:cs typeface="Montserrat"/>
              <a:sym typeface="Montserrat"/>
            </a:endParaRPr>
          </a:p>
        </p:txBody>
      </p:sp>
      <p:sp>
        <p:nvSpPr>
          <p:cNvPr id="267" name="Google Shape;267;p34"/>
          <p:cNvSpPr txBox="1">
            <a:spLocks noGrp="1"/>
          </p:cNvSpPr>
          <p:nvPr>
            <p:ph type="body" idx="1"/>
          </p:nvPr>
        </p:nvSpPr>
        <p:spPr>
          <a:xfrm>
            <a:off x="264900" y="1517401"/>
            <a:ext cx="7242600" cy="7023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IMPORTANT: While graduates are eligible to attempt each of the three certification exams, gaining status as RDA certified requires that additional requirements be fulfilled beyond MedCerts training.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AutoNum type="arabicPeriod"/>
            </a:pPr>
            <a:r>
              <a:rPr lang="en" sz="1100">
                <a:latin typeface="Montserrat"/>
                <a:ea typeface="Montserrat"/>
                <a:cs typeface="Montserrat"/>
                <a:sym typeface="Montserrat"/>
              </a:rPr>
              <a:t>RDA certification requires candidates to obtain a minimum of 300 and up to 3,000 hours of dental assisting work experience accrued over at least two months and no more than three years. MedCerts does not coordinate placement for this experience whether through externship or direct hire employment.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AutoNum type="arabicPeriod"/>
            </a:pPr>
            <a:r>
              <a:rPr lang="en" sz="1100">
                <a:latin typeface="Montserrat"/>
                <a:ea typeface="Montserrat"/>
                <a:cs typeface="Montserrat"/>
                <a:sym typeface="Montserrat"/>
              </a:rPr>
              <a:t>Proof of completion of a hands-on CPR, BLS, or ACLS program. A list of approved programs can be found on </a:t>
            </a:r>
            <a:r>
              <a:rPr lang="en" sz="1100" u="sng">
                <a:solidFill>
                  <a:schemeClr val="accent5"/>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www.americanmedtech.org/Dental-Assistant</a:t>
            </a:r>
            <a:r>
              <a:rPr lang="en" sz="1100">
                <a:latin typeface="Montserrat"/>
                <a:ea typeface="Montserrat"/>
                <a:cs typeface="Montserrat"/>
                <a:sym typeface="Montserrat"/>
              </a:rPr>
              <a:t> and include such providers as American Heart Association, American Red Cross, American CPR Training, and many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68" name="Google Shape;268;p34"/>
          <p:cNvCxnSpPr/>
          <p:nvPr/>
        </p:nvCxnSpPr>
        <p:spPr>
          <a:xfrm>
            <a:off x="320850" y="1276038"/>
            <a:ext cx="7130700" cy="0"/>
          </a:xfrm>
          <a:prstGeom prst="straightConnector1">
            <a:avLst/>
          </a:prstGeom>
          <a:noFill/>
          <a:ln w="28575" cap="flat" cmpd="sng">
            <a:solidFill>
              <a:srgbClr val="0069FF"/>
            </a:solidFill>
            <a:prstDash val="solid"/>
            <a:round/>
            <a:headEnd type="none" w="med" len="med"/>
            <a:tailEnd type="none" w="med" len="med"/>
          </a:ln>
        </p:spPr>
      </p:cxnSp>
      <p:sp>
        <p:nvSpPr>
          <p:cNvPr id="270" name="Google Shape;270;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22</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75082E6E-EEE2-9409-0C53-54C9504A5928}"/>
              </a:ext>
            </a:extLst>
          </p:cNvPr>
          <p:cNvPicPr>
            <a:picLocks noChangeAspect="1"/>
          </p:cNvPicPr>
          <p:nvPr/>
        </p:nvPicPr>
        <p:blipFill>
          <a:blip r:embed="rId4"/>
          <a:stretch>
            <a:fillRect/>
          </a:stretch>
        </p:blipFill>
        <p:spPr>
          <a:xfrm>
            <a:off x="423908" y="9297025"/>
            <a:ext cx="1906021" cy="533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6"/>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87" name="Google Shape;287;p36"/>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D89A6FD9-F8B6-E2FD-6A2B-86061CC17604}"/>
              </a:ext>
            </a:extLst>
          </p:cNvPr>
          <p:cNvPicPr>
            <a:picLocks noChangeAspect="1"/>
          </p:cNvPicPr>
          <p:nvPr/>
        </p:nvPicPr>
        <p:blipFill>
          <a:blip r:embed="rId4"/>
          <a:stretch>
            <a:fillRect/>
          </a:stretch>
        </p:blipFill>
        <p:spPr>
          <a:xfrm>
            <a:off x="240258" y="9167682"/>
            <a:ext cx="2163334" cy="5905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The Dental Assistant program prepares students with the skills and certifications necessary to accelerate their career in healthcare. According to the Bureau of Labor Statistics (BLS), the demand for qualified Dental Assistants is expected to grow faster than average – at a rate of 7%. </a:t>
            </a:r>
            <a:endParaRPr sz="1100">
              <a:latin typeface="Montserrat"/>
              <a:ea typeface="Montserrat"/>
              <a:cs typeface="Montserrat"/>
              <a:sym typeface="Montserrat"/>
            </a:endParaRPr>
          </a:p>
          <a:p>
            <a:pPr marL="0" indent="0">
              <a:lnSpc>
                <a:spcPct val="150000"/>
              </a:lnSpc>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In 2020, the median pay for a Dental Assistant was $41,180 per year and $19.80 per hour (</a:t>
            </a:r>
            <a:r>
              <a:rPr lang="en" sz="1100"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https://www.bls.gov/ooh/healthcare/dental-assistants.htm</a:t>
            </a:r>
            <a:r>
              <a:rPr lang="en" sz="1100" dirty="0">
                <a:latin typeface="Montserrat"/>
                <a:ea typeface="Montserrat"/>
                <a:cs typeface="Montserrat"/>
                <a:sym typeface="Montserrat"/>
              </a:rPr>
              <a: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dirty="0">
                <a:solidFill>
                  <a:srgbClr val="0069FF"/>
                </a:solidFill>
                <a:latin typeface="Montserrat"/>
                <a:ea typeface="Montserrat"/>
                <a:cs typeface="Montserrat"/>
                <a:sym typeface="Montserrat"/>
              </a:rPr>
              <a:t>PRIMARY O*NET CODE: 31-9091.00 – Dental Assistant</a:t>
            </a:r>
            <a:endParaRPr sz="1600" b="1" dirty="0">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following careers are examples of opportunities available to graduates of the programs: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Dental Assistant</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Dental Office Manager</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Dental Sales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Dental Lab Assistant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endParaRPr>
          </a:p>
          <a:p>
            <a:pPr marL="0" indent="0">
              <a:lnSpc>
                <a:spcPct val="150000"/>
              </a:lnSpc>
              <a:buClr>
                <a:srgbClr val="000000"/>
              </a:buClr>
              <a:buSzPts val="1100"/>
              <a:buNone/>
            </a:pPr>
            <a:endParaRPr sz="1100">
              <a:latin typeface="Montserrat"/>
              <a:ea typeface="Montserrat"/>
              <a:cs typeface="Montserrat"/>
              <a:sym typeface="Montserrat"/>
            </a:endParaRPr>
          </a:p>
        </p:txBody>
      </p:sp>
      <p:sp>
        <p:nvSpPr>
          <p:cNvPr id="295" name="Google Shape;295;p3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Dental Assistant Careers</a:t>
            </a:r>
            <a:endParaRPr sz="1400" b="1">
              <a:latin typeface="Montserrat"/>
              <a:ea typeface="Montserrat"/>
              <a:cs typeface="Montserrat"/>
              <a:sym typeface="Montserrat"/>
            </a:endParaRPr>
          </a:p>
        </p:txBody>
      </p:sp>
      <p:cxnSp>
        <p:nvCxnSpPr>
          <p:cNvPr id="296" name="Google Shape;296;p3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97" name="Google Shape;297;p3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F08AA4E5-4E7D-9F85-3B16-CD7C7BC0E3F7}"/>
              </a:ext>
            </a:extLst>
          </p:cNvPr>
          <p:cNvPicPr>
            <a:picLocks noChangeAspect="1"/>
          </p:cNvPicPr>
          <p:nvPr/>
        </p:nvPicPr>
        <p:blipFill>
          <a:blip r:embed="rId4"/>
          <a:stretch>
            <a:fillRect/>
          </a:stretch>
        </p:blipFill>
        <p:spPr>
          <a:xfrm>
            <a:off x="323087" y="9232900"/>
            <a:ext cx="1906021" cy="533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body" idx="1"/>
          </p:nvPr>
        </p:nvSpPr>
        <p:spPr>
          <a:xfrm>
            <a:off x="264900" y="1490850"/>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In addition to training and a license, a dental assistant needs certain technical skills, physical stamina, soft skills and personal qualities: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Organizational skills: From ensuring that tools and equipment are in place to dealing with the details of dental billing and insurance, a knack for organization and an eye for detail can be critical.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Good manual dexterity: Above average fine motor skills are important. A good many of the tasks associated with this career involve working with the hands.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Listening, speaking, and interpersonal skills: These skills are necessary for communicating with dentists, hygienists, and particularly patients, as they voice questions and concerns or exhibit stress or fear.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Critical thinking skills: These skills are necessary in evaluating alternative solutions to problems and immediate reactions to emergencies.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05" name="Google Shape;305;p3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Dental Assistant Skills &amp; Competencies</a:t>
            </a:r>
            <a:endParaRPr sz="1400" b="1">
              <a:latin typeface="Montserrat"/>
              <a:ea typeface="Montserrat"/>
              <a:cs typeface="Montserrat"/>
              <a:sym typeface="Montserrat"/>
            </a:endParaRPr>
          </a:p>
        </p:txBody>
      </p:sp>
      <p:cxnSp>
        <p:nvCxnSpPr>
          <p:cNvPr id="306" name="Google Shape;306;p38"/>
          <p:cNvCxnSpPr/>
          <p:nvPr/>
        </p:nvCxnSpPr>
        <p:spPr>
          <a:xfrm>
            <a:off x="320850" y="1324825"/>
            <a:ext cx="7130700" cy="0"/>
          </a:xfrm>
          <a:prstGeom prst="straightConnector1">
            <a:avLst/>
          </a:prstGeom>
          <a:noFill/>
          <a:ln w="28575" cap="flat" cmpd="sng">
            <a:solidFill>
              <a:srgbClr val="0069FF"/>
            </a:solidFill>
            <a:prstDash val="solid"/>
            <a:round/>
            <a:headEnd type="none" w="med" len="med"/>
            <a:tailEnd type="none" w="med" len="med"/>
          </a:ln>
        </p:spPr>
      </p:cxnSp>
      <p:sp>
        <p:nvSpPr>
          <p:cNvPr id="307" name="Google Shape;307;p3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71109A33-99A3-22D8-2F1B-2F796FB68F35}"/>
              </a:ext>
            </a:extLst>
          </p:cNvPr>
          <p:cNvPicPr>
            <a:picLocks noChangeAspect="1"/>
          </p:cNvPicPr>
          <p:nvPr/>
        </p:nvPicPr>
        <p:blipFill>
          <a:blip r:embed="rId3"/>
          <a:stretch>
            <a:fillRect/>
          </a:stretch>
        </p:blipFill>
        <p:spPr>
          <a:xfrm>
            <a:off x="323087" y="9297025"/>
            <a:ext cx="1906021" cy="533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body" idx="1"/>
          </p:nvPr>
        </p:nvSpPr>
        <p:spPr>
          <a:xfrm>
            <a:off x="264900" y="1490850"/>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Since many dentists employ two or more dental assistants, employment opportunities in this field are excellent. The types of practice settings available to dental assistants include: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Solo dental practices (practices with only one dentist)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Group practices (practices with two or more dentists)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Specialty practices, such as oral and maxillofacial surgery (removal of teeth and correction of facial deformities), orthodontics and dentofacial orthopedics (straightening teeth with braces or other appliances), endodontics (root canal treatment), periodontics (treatment of gum problems), prosthodontics (replacement of lost teeth) and pediatric dentistry (treatment of children)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Public health dentistry, including settings such as schools and clinics, which focus on the prevention of dental problems within entire communities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Hospital dental facilities, assisting dentists in the treatment of bedridden or trauma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Dental school clinics, assisting dental students as they learn to perform dental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Insurance companies, processing dental insurance claims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Vocational schools, technical institutes, community colleges, dental schools and universities, teaching others to be dental assistants (which may require associate or baccalaureate college degrees)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Dental product sales representatives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315" name="Google Shape;315;p3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Employment Opportunities</a:t>
            </a:r>
            <a:endParaRPr sz="1400" b="1">
              <a:latin typeface="Montserrat"/>
              <a:ea typeface="Montserrat"/>
              <a:cs typeface="Montserrat"/>
              <a:sym typeface="Montserrat"/>
            </a:endParaRPr>
          </a:p>
        </p:txBody>
      </p:sp>
      <p:cxnSp>
        <p:nvCxnSpPr>
          <p:cNvPr id="316" name="Google Shape;316;p39"/>
          <p:cNvCxnSpPr/>
          <p:nvPr/>
        </p:nvCxnSpPr>
        <p:spPr>
          <a:xfrm>
            <a:off x="320850" y="1324825"/>
            <a:ext cx="7130700" cy="0"/>
          </a:xfrm>
          <a:prstGeom prst="straightConnector1">
            <a:avLst/>
          </a:prstGeom>
          <a:noFill/>
          <a:ln w="28575" cap="flat" cmpd="sng">
            <a:solidFill>
              <a:srgbClr val="0069FF"/>
            </a:solidFill>
            <a:prstDash val="solid"/>
            <a:round/>
            <a:headEnd type="none" w="med" len="med"/>
            <a:tailEnd type="none" w="med" len="med"/>
          </a:ln>
        </p:spPr>
      </p:cxnSp>
      <p:sp>
        <p:nvSpPr>
          <p:cNvPr id="317" name="Google Shape;317;p3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3ABB82D-38A5-EE7A-17F2-B47AE54FA271}"/>
              </a:ext>
            </a:extLst>
          </p:cNvPr>
          <p:cNvPicPr>
            <a:picLocks noChangeAspect="1"/>
          </p:cNvPicPr>
          <p:nvPr/>
        </p:nvPicPr>
        <p:blipFill>
          <a:blip r:embed="rId3"/>
          <a:stretch>
            <a:fillRect/>
          </a:stretch>
        </p:blipFill>
        <p:spPr>
          <a:xfrm>
            <a:off x="268093" y="9361149"/>
            <a:ext cx="1906021" cy="53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Dental Assistant</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Dental Assistants are highly visible members of the dental practice team. Dental Assistants provide support to dentists and dental hygienists on a variety of tasks, including greeting and scheduling patients, obtaining preliminary vital signs and symptoms, performing diagnostic testing, creating laboratory molds, taking x-rays, and assisting the dentist through all visits and dental procedures. Aftercare instructions, as well as follow up calls, are typically completed by the dental assistant in many practices. Some dental assistants also assist with additional office work or billing, depending on the size of the practice.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Dental assistants help people of all ages and at all stages of dental health. They teach patients proper preventative care during checkups and assist dentists with procedures during routine cleanings, dental illness, or trauma.</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Dental assistants also ensure health and safety protocols, as established by OSHA, CDC, EPA, FDA, and OSAP, are always followed. These protocols cover the full range of patient care, infection control, medical waste disposal, and sterilization of all equipment.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roles and responsibilities for Dental Assistants vary based on the needs of the office, as well as state regulations.  Some states allow dental assistants to perform expanded duties, including polishing, fluoride application, and applying topical anesthetics. They may also create temporary crowns and take dental impressions. Their primary role is to free dentists from assuming these tasks so the dentists have more time to spend with their patients.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Some dental assistants become office managers, dental-assisting instructors, dental hygienists, or dental product sales representatives, sometimes with additional training and schooling. Because of the nature of the job, much of the patient interaction occurs with the dental assistant before the dentist or hygienist begins their portion of a dental appointment.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D775B2DA-D7E1-960E-5753-926DF840E2AD}"/>
              </a:ext>
            </a:extLst>
          </p:cNvPr>
          <p:cNvPicPr>
            <a:picLocks noChangeAspect="1"/>
          </p:cNvPicPr>
          <p:nvPr/>
        </p:nvPicPr>
        <p:blipFill>
          <a:blip r:embed="rId3"/>
          <a:stretch>
            <a:fillRect/>
          </a:stretch>
        </p:blipFill>
        <p:spPr>
          <a:xfrm>
            <a:off x="268093" y="9297025"/>
            <a:ext cx="190602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3" name="Google Shape;83;p16"/>
          <p:cNvSpPr txBox="1">
            <a:spLocks noGrp="1"/>
          </p:cNvSpPr>
          <p:nvPr>
            <p:ph type="body" idx="1"/>
          </p:nvPr>
        </p:nvSpPr>
        <p:spPr>
          <a:xfrm>
            <a:off x="264900" y="1033447"/>
            <a:ext cx="7242600" cy="8015712"/>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Dental Assisting is projected to be among the fastest-growing occupations in the United States through 2026 There is high demand for caring, knowledgeable, and professional individuals who want to make a difference in the lives of patients while pursuing an exciting career in healthcare. This program prepares students to take on significant responsibility as a member of a dental healthcare team. Dental Assistants greatly increase the efficiency of the dentist in delivery of quality, oral healthcare.</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The MedCerts online Dental Assistant program prepares students to gain industry certifications and, ultimately, to work with patients in dental offices, community dental and health clinics, and hospital-based dental facilities. Our highly immersive program utilizes 12 unique eLearning elements designed to keep students engaged, stimulated, and entertained throughout their training. The student learning experience is driven by recorded video lecture delivered by expert instructors, alongside simulations, video demonstrations, virtualized environments, and many other professionally produced learning objects. Multiple assessments test students’ knowledge and understanding of the material contained in each lesson, leading up to a comprehensive final exam for each course while simultaneously preparing them to sit for certification exams.</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Today’s dental assistants perform a variety of clinical and administrative duties, and the MedCerts program covers the wide range of skills and objectives needed to meet industry demands for skilled and well-rounded dental assistants. The Dental Assistant program prepares students to assist dentists and dental hygienists by providing the essential clinical and administrative skills needed in the dental setting. The program covers subjects such as dental anatomy and morphology, infection control, radiation health safety and radiographic skills, patient education, soft skills, dental materials, and essential chairside functions.</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indent="0">
              <a:lnSpc>
                <a:spcPct val="150000"/>
              </a:lnSpc>
              <a:buClr>
                <a:schemeClr val="dk1"/>
              </a:buClr>
              <a:buSzPts val="1100"/>
              <a:buNone/>
            </a:pPr>
            <a:r>
              <a:rPr lang="en" sz="1100" dirty="0">
                <a:latin typeface="Montserrat"/>
                <a:ea typeface="Montserrat"/>
                <a:cs typeface="Montserrat"/>
                <a:sym typeface="Montserrat"/>
              </a:rPr>
              <a:t>Dental Assistant responsibilities include assisting with and providing direct patient care, sterilizing instruments, taking impressions, and performing office management tasks.  Working under the direction of a Dentist, assistants may perform a variety of tasks such as coronal polishing, sealant application, fluoride application, and topical anesthetic application. The Dental Assistant program covers a comprehensive range of knowledge domains, topics, objectives, and tasks that a practicing Dental Assistant could perform. However, it is important to note that each state regulates the scope of practice for Dental Assistants within that specific state.</a:t>
            </a:r>
            <a:endParaRPr lang="en" sz="1100" dirty="0">
              <a:solidFill>
                <a:srgbClr val="595959"/>
              </a:solidFill>
              <a:latin typeface="Montserrat"/>
              <a:ea typeface="Montserrat"/>
              <a:cs typeface="Montserrat"/>
            </a:endParaRPr>
          </a:p>
        </p:txBody>
      </p:sp>
      <p:cxnSp>
        <p:nvCxnSpPr>
          <p:cNvPr id="84" name="Google Shape;84;p16"/>
          <p:cNvCxnSpPr/>
          <p:nvPr/>
        </p:nvCxnSpPr>
        <p:spPr>
          <a:xfrm>
            <a:off x="320850" y="863838"/>
            <a:ext cx="7130700" cy="0"/>
          </a:xfrm>
          <a:prstGeom prst="straightConnector1">
            <a:avLst/>
          </a:prstGeom>
          <a:noFill/>
          <a:ln w="28575" cap="flat" cmpd="sng">
            <a:solidFill>
              <a:srgbClr val="0069FF"/>
            </a:solidFill>
            <a:prstDash val="solid"/>
            <a:round/>
            <a:headEnd type="none" w="med" len="med"/>
            <a:tailEnd type="none" w="med" len="med"/>
          </a:ln>
        </p:spPr>
      </p:cxnSp>
      <p:sp>
        <p:nvSpPr>
          <p:cNvPr id="86" name="Google Shape;86;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4F603007-87BA-1C6C-C13B-766C12741A18}"/>
              </a:ext>
            </a:extLst>
          </p:cNvPr>
          <p:cNvPicPr>
            <a:picLocks noChangeAspect="1"/>
          </p:cNvPicPr>
          <p:nvPr/>
        </p:nvPicPr>
        <p:blipFill>
          <a:blip r:embed="rId3"/>
          <a:stretch>
            <a:fillRect/>
          </a:stretch>
        </p:blipFill>
        <p:spPr>
          <a:xfrm>
            <a:off x="323087" y="9434434"/>
            <a:ext cx="190602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93" name="Google Shape;93;p17"/>
          <p:cNvSpPr txBox="1">
            <a:spLocks noGrp="1"/>
          </p:cNvSpPr>
          <p:nvPr>
            <p:ph type="body" idx="1"/>
          </p:nvPr>
        </p:nvSpPr>
        <p:spPr>
          <a:xfrm>
            <a:off x="264900" y="863851"/>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successful completion of programmatic coursework, graduates will have met the training requirements and been prepared to sit for the Registered Dental Assistant (RDA) certification exam. The RDA certification is granted by American Medical Technologist (AMT). The MedCerts Dental Assistant program has been reviewed and approved by the AMT Board of Directors as an eligible program leading to RDA certification. Detailed and up-to-date information for each state can be found at </a:t>
            </a:r>
            <a:r>
              <a:rPr lang="en" sz="1100" u="sng">
                <a:solidFill>
                  <a:schemeClr val="hlink"/>
                </a:solidFill>
                <a:latin typeface="Montserrat"/>
                <a:ea typeface="Montserrat"/>
                <a:cs typeface="Montserrat"/>
                <a:sym typeface="Montserrat"/>
                <a:hlinkClick r:id="rId3"/>
              </a:rPr>
              <a:t>www.americanmedtech.org/Dental-Assistant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Customer Service is a priority in situations where patient/customer interaction occurs, students will learn the fundamentals of Customer Service by completing a module that has been aligned with standards set forth by the Professional Association for Customer Engagement (PACE). Students that successfully complete this module will achieve certification as Customer Service Certified (CSC).</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4" name="Google Shape;94;p17"/>
          <p:cNvCxnSpPr/>
          <p:nvPr/>
        </p:nvCxnSpPr>
        <p:spPr>
          <a:xfrm>
            <a:off x="320850" y="863838"/>
            <a:ext cx="7130700" cy="0"/>
          </a:xfrm>
          <a:prstGeom prst="straightConnector1">
            <a:avLst/>
          </a:prstGeom>
          <a:noFill/>
          <a:ln w="28575" cap="flat" cmpd="sng">
            <a:solidFill>
              <a:srgbClr val="0069FF"/>
            </a:solidFill>
            <a:prstDash val="solid"/>
            <a:round/>
            <a:headEnd type="none" w="med" len="med"/>
            <a:tailEnd type="none" w="med" len="med"/>
          </a:ln>
        </p:spPr>
      </p:cxnSp>
      <p:sp>
        <p:nvSpPr>
          <p:cNvPr id="96" name="Google Shape;96;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98" name="Google Shape;98;p17"/>
          <p:cNvPicPr preferRelativeResize="0"/>
          <p:nvPr/>
        </p:nvPicPr>
        <p:blipFill rotWithShape="1">
          <a:blip r:embed="rId4">
            <a:alphaModFix/>
          </a:blip>
          <a:srcRect l="1446" r="31886"/>
          <a:stretch/>
        </p:blipFill>
        <p:spPr>
          <a:xfrm>
            <a:off x="4654900" y="7012275"/>
            <a:ext cx="3013200" cy="3013200"/>
          </a:xfrm>
          <a:prstGeom prst="ellipse">
            <a:avLst/>
          </a:prstGeom>
          <a:noFill/>
          <a:ln>
            <a:noFill/>
          </a:ln>
        </p:spPr>
      </p:pic>
      <p:pic>
        <p:nvPicPr>
          <p:cNvPr id="2" name="Picture 2">
            <a:extLst>
              <a:ext uri="{FF2B5EF4-FFF2-40B4-BE49-F238E27FC236}">
                <a16:creationId xmlns:a16="http://schemas.microsoft.com/office/drawing/2014/main" id="{31F4760A-925D-F0D7-C1BE-C037594A45B1}"/>
              </a:ext>
            </a:extLst>
          </p:cNvPr>
          <p:cNvPicPr>
            <a:picLocks noChangeAspect="1"/>
          </p:cNvPicPr>
          <p:nvPr/>
        </p:nvPicPr>
        <p:blipFill>
          <a:blip r:embed="rId5"/>
          <a:stretch>
            <a:fillRect/>
          </a:stretch>
        </p:blipFill>
        <p:spPr>
          <a:xfrm>
            <a:off x="268093" y="9370310"/>
            <a:ext cx="190602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a:t>
            </a:r>
            <a:endParaRPr sz="1400" b="1">
              <a:latin typeface="Montserrat"/>
              <a:ea typeface="Montserrat"/>
              <a:cs typeface="Montserrat"/>
              <a:sym typeface="Montserrat"/>
            </a:endParaRPr>
          </a:p>
        </p:txBody>
      </p:sp>
      <p:sp>
        <p:nvSpPr>
          <p:cNvPr id="104" name="Google Shape;104;p18"/>
          <p:cNvSpPr txBox="1">
            <a:spLocks noGrp="1"/>
          </p:cNvSpPr>
          <p:nvPr>
            <p:ph type="body" idx="1"/>
          </p:nvPr>
        </p:nvSpPr>
        <p:spPr>
          <a:xfrm>
            <a:off x="208950" y="1045324"/>
            <a:ext cx="7242600" cy="7312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for AMT’s RDA credentialing exam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proper infection control procedures, handwashing, sterilization of equipment, disinfection of operatories, and use of personal protective equipment (PPE), per Standard and Universal precautions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important head, neck, and oral anatomy related to patient care, including anomalies and radiographic landmarks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essential dental assisting skills needed for patient preparation, measurement of vital signs, and four-handed dentistry, as well as the dental assistant’s role in medical emergencies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Classify clinical tools, techniques, and materials used in four-handed dentistry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tooth numbering systems, dental charting, and scheduling patients according to treatment plan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informed consent and patient education, including oral hygiene instruction and post-treatment care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HIPAA, OSHA, FDA, and EPA compliance and follow CDC recommendations as applicable to protected health information, infection control, radiation safety, workplace safety and controls, and documentation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operator and patient radiation safety principles and address patient safety concerns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basic knowledge of radiology, including guidelines, regulations, and quality assurance in radiographic imaging and mounting</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(RDA) is covered by MedCerts. For additional information, visit MedCerts.com.</a:t>
            </a:r>
            <a:endParaRPr sz="1100">
              <a:latin typeface="Montserrat"/>
              <a:ea typeface="Montserrat"/>
              <a:cs typeface="Montserrat"/>
              <a:sym typeface="Montserrat"/>
            </a:endParaRPr>
          </a:p>
          <a:p>
            <a:pPr marL="0" lvl="0" indent="0" algn="l" rtl="0">
              <a:lnSpc>
                <a:spcPct val="200000"/>
              </a:lnSpc>
              <a:spcBef>
                <a:spcPts val="0"/>
              </a:spcBef>
              <a:spcAft>
                <a:spcPts val="0"/>
              </a:spcAft>
              <a:buNone/>
            </a:pPr>
            <a:endParaRPr sz="1100">
              <a:latin typeface="Montserrat"/>
              <a:ea typeface="Montserrat"/>
              <a:cs typeface="Montserrat"/>
              <a:sym typeface="Montserrat"/>
            </a:endParaRPr>
          </a:p>
        </p:txBody>
      </p:sp>
      <p:cxnSp>
        <p:nvCxnSpPr>
          <p:cNvPr id="105" name="Google Shape;105;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7" name="Google Shape;107;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D1BFC11-75B7-9706-7E79-13EE67B5F0CE}"/>
              </a:ext>
            </a:extLst>
          </p:cNvPr>
          <p:cNvPicPr>
            <a:picLocks noChangeAspect="1"/>
          </p:cNvPicPr>
          <p:nvPr/>
        </p:nvPicPr>
        <p:blipFill>
          <a:blip r:embed="rId3"/>
          <a:stretch>
            <a:fillRect/>
          </a:stretch>
        </p:blipFill>
        <p:spPr>
          <a:xfrm>
            <a:off x="268093" y="9370310"/>
            <a:ext cx="190602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p:nvPr/>
        </p:nvSpPr>
        <p:spPr>
          <a:xfrm>
            <a:off x="180900" y="120727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Features</a:t>
            </a:r>
            <a:endParaRPr sz="1400" b="1">
              <a:latin typeface="Montserrat"/>
              <a:ea typeface="Montserrat"/>
              <a:cs typeface="Montserrat"/>
              <a:sym typeface="Montserrat"/>
            </a:endParaRPr>
          </a:p>
        </p:txBody>
      </p:sp>
      <p:sp>
        <p:nvSpPr>
          <p:cNvPr id="115" name="Google Shape;115;p19"/>
          <p:cNvSpPr txBox="1">
            <a:spLocks noGrp="1"/>
          </p:cNvSpPr>
          <p:nvPr>
            <p:ph type="body" idx="1"/>
          </p:nvPr>
        </p:nvSpPr>
        <p:spPr>
          <a:xfrm>
            <a:off x="208950" y="1045325"/>
            <a:ext cx="7242600" cy="5989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16" name="Google Shape;116;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8" name="Google Shape;118;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CA16086-DC44-B610-2A5A-EF603D37FE75}"/>
              </a:ext>
            </a:extLst>
          </p:cNvPr>
          <p:cNvPicPr>
            <a:picLocks noChangeAspect="1"/>
          </p:cNvPicPr>
          <p:nvPr/>
        </p:nvPicPr>
        <p:blipFill>
          <a:blip r:embed="rId3"/>
          <a:stretch>
            <a:fillRect/>
          </a:stretch>
        </p:blipFill>
        <p:spPr>
          <a:xfrm>
            <a:off x="323087" y="9297025"/>
            <a:ext cx="1906021"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25" name="Google Shape;125;p20"/>
          <p:cNvSpPr txBox="1">
            <a:spLocks noGrp="1"/>
          </p:cNvSpPr>
          <p:nvPr>
            <p:ph type="body" idx="1"/>
          </p:nvPr>
        </p:nvSpPr>
        <p:spPr>
          <a:xfrm>
            <a:off x="208950" y="1116105"/>
            <a:ext cx="7242600" cy="8772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Equipment Provided by MedCerts:</a:t>
            </a:r>
            <a:r>
              <a:rPr lang="en" sz="1100">
                <a:latin typeface="Montserrat"/>
                <a:ea typeface="Montserrat"/>
                <a:cs typeface="Montserrat"/>
                <a:sym typeface="Montserrat"/>
              </a:rPr>
              <a:t>: MedCerts provides all required courseware, study guides, and other program supplements and resources.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will provide the following resources: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Through the Customer’s Eyes</a:t>
            </a:r>
            <a:r>
              <a:rPr lang="en" sz="1100">
                <a:latin typeface="Montserrat"/>
                <a:ea typeface="Montserrat"/>
                <a:cs typeface="Montserrat"/>
                <a:sym typeface="Montserrat"/>
              </a:rPr>
              <a:t> (SkillPath)</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Modern Dental Assisting </a:t>
            </a:r>
            <a:r>
              <a:rPr lang="en" sz="1100">
                <a:latin typeface="Montserrat"/>
                <a:ea typeface="Montserrat"/>
                <a:cs typeface="Montserrat"/>
                <a:sym typeface="Montserrat"/>
              </a:rPr>
              <a:t>(Saunders 13th Edition eBook, Copyright 2021)</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by Doni L. Bird and Debbie S. Robinson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Interactivities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3D Environment for Skill Practice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Interactive Skill Activities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Task-Based Demonstrations</a:t>
            </a:r>
            <a:r>
              <a:rPr lang="en" sz="1100">
                <a:latin typeface="Montserrat"/>
                <a:ea typeface="Montserrat"/>
                <a:cs typeface="Montserrat"/>
                <a:sym typeface="Montserrat"/>
              </a:rPr>
              <a:t> (Evolve, Copyright 2018)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Simulation Training</a:t>
            </a:r>
            <a:r>
              <a:rPr lang="en" sz="1100">
                <a:latin typeface="Montserrat"/>
                <a:ea typeface="Montserrat"/>
                <a:cs typeface="Montserrat"/>
                <a:sym typeface="Montserrat"/>
              </a:rPr>
              <a:t> (SIMTICS)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Anatomy, Morphology, and Physiology</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Assistant/Infection Control Interactive Skill 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Anatomy, Morphology, and Physiology Task-Based Interactivities</a:t>
            </a:r>
            <a:r>
              <a:rPr lang="en" sz="1100">
                <a:latin typeface="Montserrat"/>
                <a:ea typeface="Montserrat"/>
                <a:cs typeface="Montserrat"/>
                <a:sym typeface="Montserrat"/>
              </a:rPr>
              <a:t> (Evolve, Copyright 2018)</a:t>
            </a:r>
            <a:endParaRPr sz="1100">
              <a:latin typeface="Montserrat"/>
              <a:ea typeface="Montserrat"/>
              <a:cs typeface="Montserrat"/>
              <a:sym typeface="Montserrat"/>
            </a:endParaRPr>
          </a:p>
        </p:txBody>
      </p:sp>
      <p:cxnSp>
        <p:nvCxnSpPr>
          <p:cNvPr id="126" name="Google Shape;126;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8" name="Google Shape;128;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 with 3D Animation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Interactivities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3D Environment for Skill Practice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Interactive Skill 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Task-Based Demonstrations</a:t>
            </a:r>
            <a:r>
              <a:rPr lang="en" sz="1100">
                <a:latin typeface="Montserrat"/>
                <a:ea typeface="Montserrat"/>
                <a:cs typeface="Montserrat"/>
                <a:sym typeface="Montserrat"/>
              </a:rPr>
              <a:t> (Evolve, Copyright 2018)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Task-Based Interactivities </a:t>
            </a:r>
            <a:r>
              <a:rPr lang="en" sz="1100">
                <a:latin typeface="Montserrat"/>
                <a:ea typeface="Montserrat"/>
                <a:cs typeface="Montserrat"/>
                <a:sym typeface="Montserrat"/>
              </a:rPr>
              <a:t>(Evolve, Copyright 2018)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Dental Assisting Essentials Simulation Training</a:t>
            </a:r>
            <a:r>
              <a:rPr lang="en" sz="1100">
                <a:latin typeface="Montserrat"/>
                <a:ea typeface="Montserrat"/>
                <a:cs typeface="Montserrat"/>
                <a:sym typeface="Montserrat"/>
              </a:rPr>
              <a:t> (SIMTICS)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 with 3D Animation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Interactivities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3D Environment for Skill Practice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Interactive Skill 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Task-Based Demonstrations</a:t>
            </a:r>
            <a:r>
              <a:rPr lang="en" sz="1100">
                <a:latin typeface="Montserrat"/>
                <a:ea typeface="Montserrat"/>
                <a:cs typeface="Montserrat"/>
                <a:sym typeface="Montserrat"/>
              </a:rPr>
              <a:t> (Evolve, Copyright 2018)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u="sng">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Radiation Health and Safety in Dentistry Task-Based Interactivities</a:t>
            </a:r>
            <a:r>
              <a:rPr lang="en" sz="1100">
                <a:latin typeface="Montserrat"/>
                <a:ea typeface="Montserrat"/>
                <a:cs typeface="Montserrat"/>
                <a:sym typeface="Montserrat"/>
              </a:rPr>
              <a:t> (Evolve, Copyright 2018)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36" name="Google Shape;136;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787875A0-0B1F-4962-9BC8-31DE00FE8563}"/>
</file>

<file path=customXml/itemProps2.xml><?xml version="1.0" encoding="utf-8"?>
<ds:datastoreItem xmlns:ds="http://schemas.openxmlformats.org/officeDocument/2006/customXml" ds:itemID="{36103EB7-EA75-4286-8F05-82E0E09FD127}">
  <ds:schemaRefs>
    <ds:schemaRef ds:uri="http://schemas.microsoft.com/sharepoint/v3/contenttype/forms"/>
  </ds:schemaRefs>
</ds:datastoreItem>
</file>

<file path=customXml/itemProps3.xml><?xml version="1.0" encoding="utf-8"?>
<ds:datastoreItem xmlns:ds="http://schemas.openxmlformats.org/officeDocument/2006/customXml" ds:itemID="{A5F7B412-9265-412F-8D5B-0BB483E5F216}">
  <ds:schemaRefs>
    <ds:schemaRef ds:uri="http://schemas.microsoft.com/office/2006/metadata/properties"/>
    <ds:schemaRef ds:uri="http://schemas.microsoft.com/office/infopath/2007/PartnerControls"/>
    <ds:schemaRef ds:uri="b64e289c-fe93-42be-bb63-68a2e40d2849"/>
    <ds:schemaRef ds:uri="59a841ba-70b8-4be4-ad36-34aec6050b8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Simple Light</vt:lpstr>
      <vt:lpstr>Dental Assistant</vt:lpstr>
      <vt:lpstr>Dental Assistant Details</vt:lpstr>
      <vt:lpstr>What is a Dental Assistant</vt:lpstr>
      <vt:lpstr>Program Description</vt:lpstr>
      <vt:lpstr>Program Description (cont.)</vt:lpstr>
      <vt:lpstr>Program Objectives</vt:lpstr>
      <vt:lpstr>Program Features</vt:lpstr>
      <vt:lpstr>Equipment &amp; Courseware/eBooks</vt:lpstr>
      <vt:lpstr>Equipment &amp; Courseware/eBooks (cont.)</vt:lpstr>
      <vt:lpstr>Equipment &amp; Courseware/eBooks (cont.)</vt:lpstr>
      <vt:lpstr>Enrollment Eligibility Requirements</vt:lpstr>
      <vt:lpstr>Dental Assistant Courses</vt:lpstr>
      <vt:lpstr>PS-1011: Professionalism in Allied Health</vt:lpstr>
      <vt:lpstr>DA-3011: Infection Control in Dental Healthcare Settings </vt:lpstr>
      <vt:lpstr>DA-3011: Infection Control in Dental Healthcare Settings (cont.) </vt:lpstr>
      <vt:lpstr>DA-3012: Dental Anatomy, Morphology, and Physiology</vt:lpstr>
      <vt:lpstr>DA-3013:  Dental Assisting Essentials</vt:lpstr>
      <vt:lpstr>DA-3014: Radiation Health and Safety in Dentistry</vt:lpstr>
      <vt:lpstr>DA-3014: Radiation Health and Safety in Dentistry (cont.)</vt:lpstr>
      <vt:lpstr>Eligible Program Certifications</vt:lpstr>
      <vt:lpstr>Registered Dental Assistant (RDA)</vt:lpstr>
      <vt:lpstr>Additional RDA Certification Requirements</vt:lpstr>
      <vt:lpstr>Potential Careers &amp; Job Outlook</vt:lpstr>
      <vt:lpstr>Dental Assistant Careers</vt:lpstr>
      <vt:lpstr>Dental Assistant Skills &amp; Competencies</vt:lpstr>
      <vt:lpstr>Employment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Assistant</dc:title>
  <cp:revision>75</cp:revision>
  <dcterms:modified xsi:type="dcterms:W3CDTF">2022-10-19T20:05:30Z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