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82"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Lst>
  <p:sldSz cx="7772400" cy="10058400"/>
  <p:notesSz cx="6858000" cy="9144000"/>
  <p:embeddedFontLst>
    <p:embeddedFont>
      <p:font typeface="Montserrat" panose="000005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EE472-BBBF-8234-FAAB-4AF28456E15B}" v="17" dt="2022-05-02T22:46:54.665"/>
    <p1510:client id="{373D7E17-D81C-91F7-A666-FE931FBBCAC7}" v="5" dt="2022-01-19T20:35:15.819"/>
    <p1510:client id="{61EC0E7D-D266-173C-5D31-5A2FDB7768AB}" v="5" dt="2022-06-24T18:32:55.094"/>
    <p1510:client id="{7490F744-45E2-C62F-9E39-B4C323BF5912}" v="1" dt="2021-11-15T15:09:52.066"/>
    <p1510:client id="{CE654AE5-7242-CE5D-88ED-14EEF5940609}" v="76" dt="2022-06-24T15:54:22.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150EE472-BBBF-8234-FAAB-4AF28456E15B}"/>
    <pc:docChg chg="modSld">
      <pc:chgData name="Sange Thungon" userId="S::sthungon@medcerts.com::dac29ab1-0309-4309-9d13-ef1fc85358e3" providerId="AD" clId="Web-{150EE472-BBBF-8234-FAAB-4AF28456E15B}" dt="2022-05-02T22:46:54.665" v="18" actId="14100"/>
      <pc:docMkLst>
        <pc:docMk/>
      </pc:docMkLst>
      <pc:sldChg chg="modSp">
        <pc:chgData name="Sange Thungon" userId="S::sthungon@medcerts.com::dac29ab1-0309-4309-9d13-ef1fc85358e3" providerId="AD" clId="Web-{150EE472-BBBF-8234-FAAB-4AF28456E15B}" dt="2022-05-02T22:46:54.665" v="18" actId="14100"/>
        <pc:sldMkLst>
          <pc:docMk/>
          <pc:sldMk cId="0" sldId="265"/>
        </pc:sldMkLst>
        <pc:spChg chg="mod">
          <ac:chgData name="Sange Thungon" userId="S::sthungon@medcerts.com::dac29ab1-0309-4309-9d13-ef1fc85358e3" providerId="AD" clId="Web-{150EE472-BBBF-8234-FAAB-4AF28456E15B}" dt="2022-05-02T22:46:48.134" v="16" actId="20577"/>
          <ac:spMkLst>
            <pc:docMk/>
            <pc:sldMk cId="0" sldId="265"/>
            <ac:spMk id="157" creationId="{00000000-0000-0000-0000-000000000000}"/>
          </ac:spMkLst>
        </pc:spChg>
        <pc:picChg chg="mod">
          <ac:chgData name="Sange Thungon" userId="S::sthungon@medcerts.com::dac29ab1-0309-4309-9d13-ef1fc85358e3" providerId="AD" clId="Web-{150EE472-BBBF-8234-FAAB-4AF28456E15B}" dt="2022-05-02T22:46:54.665" v="18" actId="14100"/>
          <ac:picMkLst>
            <pc:docMk/>
            <pc:sldMk cId="0" sldId="265"/>
            <ac:picMk id="162" creationId="{00000000-0000-0000-0000-000000000000}"/>
          </ac:picMkLst>
        </pc:picChg>
      </pc:sldChg>
    </pc:docChg>
  </pc:docChgLst>
  <pc:docChgLst>
    <pc:chgData name="Sange Thungon" userId="S::sthungon@medcerts.com::dac29ab1-0309-4309-9d13-ef1fc85358e3" providerId="AD" clId="Web-{61EC0E7D-D266-173C-5D31-5A2FDB7768AB}"/>
    <pc:docChg chg="modSld">
      <pc:chgData name="Sange Thungon" userId="S::sthungon@medcerts.com::dac29ab1-0309-4309-9d13-ef1fc85358e3" providerId="AD" clId="Web-{61EC0E7D-D266-173C-5D31-5A2FDB7768AB}" dt="2022-06-24T18:32:55.094" v="4" actId="1076"/>
      <pc:docMkLst>
        <pc:docMk/>
      </pc:docMkLst>
      <pc:sldChg chg="addSp delSp modSp">
        <pc:chgData name="Sange Thungon" userId="S::sthungon@medcerts.com::dac29ab1-0309-4309-9d13-ef1fc85358e3" providerId="AD" clId="Web-{61EC0E7D-D266-173C-5D31-5A2FDB7768AB}" dt="2022-06-24T18:32:55.094" v="4" actId="1076"/>
        <pc:sldMkLst>
          <pc:docMk/>
          <pc:sldMk cId="0" sldId="256"/>
        </pc:sldMkLst>
        <pc:picChg chg="del">
          <ac:chgData name="Sange Thungon" userId="S::sthungon@medcerts.com::dac29ab1-0309-4309-9d13-ef1fc85358e3" providerId="AD" clId="Web-{61EC0E7D-D266-173C-5D31-5A2FDB7768AB}" dt="2022-06-24T18:32:49.469" v="0"/>
          <ac:picMkLst>
            <pc:docMk/>
            <pc:sldMk cId="0" sldId="256"/>
            <ac:picMk id="2" creationId="{B68E1C8A-0420-809A-964B-B4031EB4F5D2}"/>
          </ac:picMkLst>
        </pc:picChg>
        <pc:picChg chg="add mod">
          <ac:chgData name="Sange Thungon" userId="S::sthungon@medcerts.com::dac29ab1-0309-4309-9d13-ef1fc85358e3" providerId="AD" clId="Web-{61EC0E7D-D266-173C-5D31-5A2FDB7768AB}" dt="2022-06-24T18:32:55.094" v="4" actId="1076"/>
          <ac:picMkLst>
            <pc:docMk/>
            <pc:sldMk cId="0" sldId="256"/>
            <ac:picMk id="3" creationId="{FEA9F878-5460-07AC-3843-D48BC80CDA28}"/>
          </ac:picMkLst>
        </pc:picChg>
      </pc:sldChg>
    </pc:docChg>
  </pc:docChgLst>
  <pc:docChgLst>
    <pc:chgData name="Sange Thungon" userId="S::sthungon@medcerts.com::dac29ab1-0309-4309-9d13-ef1fc85358e3" providerId="AD" clId="Web-{CE654AE5-7242-CE5D-88ED-14EEF5940609}"/>
    <pc:docChg chg="modSld">
      <pc:chgData name="Sange Thungon" userId="S::sthungon@medcerts.com::dac29ab1-0309-4309-9d13-ef1fc85358e3" providerId="AD" clId="Web-{CE654AE5-7242-CE5D-88ED-14EEF5940609}" dt="2022-06-24T15:54:22.815" v="75"/>
      <pc:docMkLst>
        <pc:docMk/>
      </pc:docMkLst>
      <pc:sldChg chg="addSp delSp modSp">
        <pc:chgData name="Sange Thungon" userId="S::sthungon@medcerts.com::dac29ab1-0309-4309-9d13-ef1fc85358e3" providerId="AD" clId="Web-{CE654AE5-7242-CE5D-88ED-14EEF5940609}" dt="2022-06-24T15:51:48.966" v="18" actId="1076"/>
        <pc:sldMkLst>
          <pc:docMk/>
          <pc:sldMk cId="0" sldId="256"/>
        </pc:sldMkLst>
        <pc:picChg chg="add mod">
          <ac:chgData name="Sange Thungon" userId="S::sthungon@medcerts.com::dac29ab1-0309-4309-9d13-ef1fc85358e3" providerId="AD" clId="Web-{CE654AE5-7242-CE5D-88ED-14EEF5940609}" dt="2022-06-24T15:51:48.966" v="18" actId="1076"/>
          <ac:picMkLst>
            <pc:docMk/>
            <pc:sldMk cId="0" sldId="256"/>
            <ac:picMk id="2" creationId="{B68E1C8A-0420-809A-964B-B4031EB4F5D2}"/>
          </ac:picMkLst>
        </pc:picChg>
        <pc:picChg chg="del">
          <ac:chgData name="Sange Thungon" userId="S::sthungon@medcerts.com::dac29ab1-0309-4309-9d13-ef1fc85358e3" providerId="AD" clId="Web-{CE654AE5-7242-CE5D-88ED-14EEF5940609}" dt="2022-06-24T15:51:36.653" v="12"/>
          <ac:picMkLst>
            <pc:docMk/>
            <pc:sldMk cId="0" sldId="256"/>
            <ac:picMk id="59" creationId="{00000000-0000-0000-0000-000000000000}"/>
          </ac:picMkLst>
        </pc:picChg>
      </pc:sldChg>
      <pc:sldChg chg="addSp delSp modSp">
        <pc:chgData name="Sange Thungon" userId="S::sthungon@medcerts.com::dac29ab1-0309-4309-9d13-ef1fc85358e3" providerId="AD" clId="Web-{CE654AE5-7242-CE5D-88ED-14EEF5940609}" dt="2022-06-24T15:50:56.855" v="2" actId="1076"/>
        <pc:sldMkLst>
          <pc:docMk/>
          <pc:sldMk cId="0" sldId="257"/>
        </pc:sldMkLst>
        <pc:picChg chg="add mod">
          <ac:chgData name="Sange Thungon" userId="S::sthungon@medcerts.com::dac29ab1-0309-4309-9d13-ef1fc85358e3" providerId="AD" clId="Web-{CE654AE5-7242-CE5D-88ED-14EEF5940609}" dt="2022-06-24T15:50:56.855" v="2" actId="1076"/>
          <ac:picMkLst>
            <pc:docMk/>
            <pc:sldMk cId="0" sldId="257"/>
            <ac:picMk id="2" creationId="{2FE9F683-4BFA-6C13-5EDA-B12C393DA1D8}"/>
          </ac:picMkLst>
        </pc:picChg>
        <pc:picChg chg="del">
          <ac:chgData name="Sange Thungon" userId="S::sthungon@medcerts.com::dac29ab1-0309-4309-9d13-ef1fc85358e3" providerId="AD" clId="Web-{CE654AE5-7242-CE5D-88ED-14EEF5940609}" dt="2022-06-24T15:50:54.292" v="0"/>
          <ac:picMkLst>
            <pc:docMk/>
            <pc:sldMk cId="0" sldId="257"/>
            <ac:picMk id="67" creationId="{00000000-0000-0000-0000-000000000000}"/>
          </ac:picMkLst>
        </pc:picChg>
      </pc:sldChg>
      <pc:sldChg chg="addSp delSp modSp">
        <pc:chgData name="Sange Thungon" userId="S::sthungon@medcerts.com::dac29ab1-0309-4309-9d13-ef1fc85358e3" providerId="AD" clId="Web-{CE654AE5-7242-CE5D-88ED-14EEF5940609}" dt="2022-06-24T15:52:05.810" v="21" actId="1076"/>
        <pc:sldMkLst>
          <pc:docMk/>
          <pc:sldMk cId="0" sldId="258"/>
        </pc:sldMkLst>
        <pc:picChg chg="add mod">
          <ac:chgData name="Sange Thungon" userId="S::sthungon@medcerts.com::dac29ab1-0309-4309-9d13-ef1fc85358e3" providerId="AD" clId="Web-{CE654AE5-7242-CE5D-88ED-14EEF5940609}" dt="2022-06-24T15:52:05.810" v="21" actId="1076"/>
          <ac:picMkLst>
            <pc:docMk/>
            <pc:sldMk cId="0" sldId="258"/>
            <ac:picMk id="2" creationId="{481D3F5B-DDE1-BE42-86DB-8581B05DD1C3}"/>
          </ac:picMkLst>
        </pc:picChg>
        <pc:picChg chg="del">
          <ac:chgData name="Sange Thungon" userId="S::sthungon@medcerts.com::dac29ab1-0309-4309-9d13-ef1fc85358e3" providerId="AD" clId="Web-{CE654AE5-7242-CE5D-88ED-14EEF5940609}" dt="2022-06-24T15:52:01.748" v="19"/>
          <ac:picMkLst>
            <pc:docMk/>
            <pc:sldMk cId="0" sldId="258"/>
            <ac:picMk id="75" creationId="{00000000-0000-0000-0000-000000000000}"/>
          </ac:picMkLst>
        </pc:picChg>
      </pc:sldChg>
      <pc:sldChg chg="addSp delSp modSp">
        <pc:chgData name="Sange Thungon" userId="S::sthungon@medcerts.com::dac29ab1-0309-4309-9d13-ef1fc85358e3" providerId="AD" clId="Web-{CE654AE5-7242-CE5D-88ED-14EEF5940609}" dt="2022-06-24T15:52:11.685" v="24" actId="1076"/>
        <pc:sldMkLst>
          <pc:docMk/>
          <pc:sldMk cId="0" sldId="259"/>
        </pc:sldMkLst>
        <pc:picChg chg="add mod">
          <ac:chgData name="Sange Thungon" userId="S::sthungon@medcerts.com::dac29ab1-0309-4309-9d13-ef1fc85358e3" providerId="AD" clId="Web-{CE654AE5-7242-CE5D-88ED-14EEF5940609}" dt="2022-06-24T15:52:11.685" v="24" actId="1076"/>
          <ac:picMkLst>
            <pc:docMk/>
            <pc:sldMk cId="0" sldId="259"/>
            <ac:picMk id="2" creationId="{4525C6C4-FBAD-FC5F-5205-35B08121F3F0}"/>
          </ac:picMkLst>
        </pc:picChg>
        <pc:picChg chg="del">
          <ac:chgData name="Sange Thungon" userId="S::sthungon@medcerts.com::dac29ab1-0309-4309-9d13-ef1fc85358e3" providerId="AD" clId="Web-{CE654AE5-7242-CE5D-88ED-14EEF5940609}" dt="2022-06-24T15:52:08.388" v="22"/>
          <ac:picMkLst>
            <pc:docMk/>
            <pc:sldMk cId="0" sldId="259"/>
            <ac:picMk id="86" creationId="{00000000-0000-0000-0000-000000000000}"/>
          </ac:picMkLst>
        </pc:picChg>
      </pc:sldChg>
      <pc:sldChg chg="delSp">
        <pc:chgData name="Sange Thungon" userId="S::sthungon@medcerts.com::dac29ab1-0309-4309-9d13-ef1fc85358e3" providerId="AD" clId="Web-{CE654AE5-7242-CE5D-88ED-14EEF5940609}" dt="2022-06-24T15:52:14.748" v="25"/>
        <pc:sldMkLst>
          <pc:docMk/>
          <pc:sldMk cId="0" sldId="260"/>
        </pc:sldMkLst>
        <pc:picChg chg="del">
          <ac:chgData name="Sange Thungon" userId="S::sthungon@medcerts.com::dac29ab1-0309-4309-9d13-ef1fc85358e3" providerId="AD" clId="Web-{CE654AE5-7242-CE5D-88ED-14EEF5940609}" dt="2022-06-24T15:52:14.748" v="25"/>
          <ac:picMkLst>
            <pc:docMk/>
            <pc:sldMk cId="0" sldId="260"/>
            <ac:picMk id="96" creationId="{00000000-0000-0000-0000-000000000000}"/>
          </ac:picMkLst>
        </pc:picChg>
      </pc:sldChg>
      <pc:sldChg chg="addSp delSp modSp">
        <pc:chgData name="Sange Thungon" userId="S::sthungon@medcerts.com::dac29ab1-0309-4309-9d13-ef1fc85358e3" providerId="AD" clId="Web-{CE654AE5-7242-CE5D-88ED-14EEF5940609}" dt="2022-06-24T15:52:20.748" v="28" actId="1076"/>
        <pc:sldMkLst>
          <pc:docMk/>
          <pc:sldMk cId="0" sldId="261"/>
        </pc:sldMkLst>
        <pc:picChg chg="add mod">
          <ac:chgData name="Sange Thungon" userId="S::sthungon@medcerts.com::dac29ab1-0309-4309-9d13-ef1fc85358e3" providerId="AD" clId="Web-{CE654AE5-7242-CE5D-88ED-14EEF5940609}" dt="2022-06-24T15:52:20.748" v="28" actId="1076"/>
          <ac:picMkLst>
            <pc:docMk/>
            <pc:sldMk cId="0" sldId="261"/>
            <ac:picMk id="2" creationId="{EF9F62F0-769E-AA27-F01D-C562A32A0363}"/>
          </ac:picMkLst>
        </pc:picChg>
        <pc:picChg chg="del">
          <ac:chgData name="Sange Thungon" userId="S::sthungon@medcerts.com::dac29ab1-0309-4309-9d13-ef1fc85358e3" providerId="AD" clId="Web-{CE654AE5-7242-CE5D-88ED-14EEF5940609}" dt="2022-06-24T15:52:17.404" v="26"/>
          <ac:picMkLst>
            <pc:docMk/>
            <pc:sldMk cId="0" sldId="261"/>
            <ac:picMk id="107" creationId="{00000000-0000-0000-0000-000000000000}"/>
          </ac:picMkLst>
        </pc:picChg>
      </pc:sldChg>
      <pc:sldChg chg="delSp modSp">
        <pc:chgData name="Sange Thungon" userId="S::sthungon@medcerts.com::dac29ab1-0309-4309-9d13-ef1fc85358e3" providerId="AD" clId="Web-{CE654AE5-7242-CE5D-88ED-14EEF5940609}" dt="2022-06-24T15:52:30.139" v="30" actId="1076"/>
        <pc:sldMkLst>
          <pc:docMk/>
          <pc:sldMk cId="0" sldId="262"/>
        </pc:sldMkLst>
        <pc:spChg chg="mod">
          <ac:chgData name="Sange Thungon" userId="S::sthungon@medcerts.com::dac29ab1-0309-4309-9d13-ef1fc85358e3" providerId="AD" clId="Web-{CE654AE5-7242-CE5D-88ED-14EEF5940609}" dt="2022-06-24T15:52:30.139" v="30" actId="1076"/>
          <ac:spMkLst>
            <pc:docMk/>
            <pc:sldMk cId="0" sldId="262"/>
            <ac:spMk id="114" creationId="{00000000-0000-0000-0000-000000000000}"/>
          </ac:spMkLst>
        </pc:spChg>
        <pc:picChg chg="del">
          <ac:chgData name="Sange Thungon" userId="S::sthungon@medcerts.com::dac29ab1-0309-4309-9d13-ef1fc85358e3" providerId="AD" clId="Web-{CE654AE5-7242-CE5D-88ED-14EEF5940609}" dt="2022-06-24T15:52:23.842" v="29"/>
          <ac:picMkLst>
            <pc:docMk/>
            <pc:sldMk cId="0" sldId="262"/>
            <ac:picMk id="118" creationId="{00000000-0000-0000-0000-000000000000}"/>
          </ac:picMkLst>
        </pc:picChg>
      </pc:sldChg>
      <pc:sldChg chg="addSp delSp modSp">
        <pc:chgData name="Sange Thungon" userId="S::sthungon@medcerts.com::dac29ab1-0309-4309-9d13-ef1fc85358e3" providerId="AD" clId="Web-{CE654AE5-7242-CE5D-88ED-14EEF5940609}" dt="2022-06-24T15:52:41.796" v="35" actId="1076"/>
        <pc:sldMkLst>
          <pc:docMk/>
          <pc:sldMk cId="0" sldId="263"/>
        </pc:sldMkLst>
        <pc:spChg chg="mod">
          <ac:chgData name="Sange Thungon" userId="S::sthungon@medcerts.com::dac29ab1-0309-4309-9d13-ef1fc85358e3" providerId="AD" clId="Web-{CE654AE5-7242-CE5D-88ED-14EEF5940609}" dt="2022-06-24T15:52:35.483" v="32" actId="20577"/>
          <ac:spMkLst>
            <pc:docMk/>
            <pc:sldMk cId="0" sldId="263"/>
            <ac:spMk id="137" creationId="{00000000-0000-0000-0000-000000000000}"/>
          </ac:spMkLst>
        </pc:spChg>
        <pc:picChg chg="add mod">
          <ac:chgData name="Sange Thungon" userId="S::sthungon@medcerts.com::dac29ab1-0309-4309-9d13-ef1fc85358e3" providerId="AD" clId="Web-{CE654AE5-7242-CE5D-88ED-14EEF5940609}" dt="2022-06-24T15:52:41.796" v="35" actId="1076"/>
          <ac:picMkLst>
            <pc:docMk/>
            <pc:sldMk cId="0" sldId="263"/>
            <ac:picMk id="2" creationId="{FB97DFAC-CE4D-C3D1-7AB3-92E043E86ABE}"/>
          </ac:picMkLst>
        </pc:picChg>
        <pc:picChg chg="del">
          <ac:chgData name="Sange Thungon" userId="S::sthungon@medcerts.com::dac29ab1-0309-4309-9d13-ef1fc85358e3" providerId="AD" clId="Web-{CE654AE5-7242-CE5D-88ED-14EEF5940609}" dt="2022-06-24T15:52:37.952" v="33"/>
          <ac:picMkLst>
            <pc:docMk/>
            <pc:sldMk cId="0" sldId="263"/>
            <ac:picMk id="134" creationId="{00000000-0000-0000-0000-000000000000}"/>
          </ac:picMkLst>
        </pc:picChg>
      </pc:sldChg>
      <pc:sldChg chg="addSp delSp modSp">
        <pc:chgData name="Sange Thungon" userId="S::sthungon@medcerts.com::dac29ab1-0309-4309-9d13-ef1fc85358e3" providerId="AD" clId="Web-{CE654AE5-7242-CE5D-88ED-14EEF5940609}" dt="2022-06-24T15:52:47.531" v="38" actId="1076"/>
        <pc:sldMkLst>
          <pc:docMk/>
          <pc:sldMk cId="0" sldId="264"/>
        </pc:sldMkLst>
        <pc:picChg chg="add mod">
          <ac:chgData name="Sange Thungon" userId="S::sthungon@medcerts.com::dac29ab1-0309-4309-9d13-ef1fc85358e3" providerId="AD" clId="Web-{CE654AE5-7242-CE5D-88ED-14EEF5940609}" dt="2022-06-24T15:52:47.531" v="38" actId="1076"/>
          <ac:picMkLst>
            <pc:docMk/>
            <pc:sldMk cId="0" sldId="264"/>
            <ac:picMk id="2" creationId="{75337F5B-ABBC-7B86-4DD8-9201F2F3EC72}"/>
          </ac:picMkLst>
        </pc:picChg>
        <pc:picChg chg="del">
          <ac:chgData name="Sange Thungon" userId="S::sthungon@medcerts.com::dac29ab1-0309-4309-9d13-ef1fc85358e3" providerId="AD" clId="Web-{CE654AE5-7242-CE5D-88ED-14EEF5940609}" dt="2022-06-24T15:52:44.421" v="36"/>
          <ac:picMkLst>
            <pc:docMk/>
            <pc:sldMk cId="0" sldId="264"/>
            <ac:picMk id="148" creationId="{00000000-0000-0000-0000-000000000000}"/>
          </ac:picMkLst>
        </pc:picChg>
      </pc:sldChg>
      <pc:sldChg chg="addSp delSp modSp">
        <pc:chgData name="Sange Thungon" userId="S::sthungon@medcerts.com::dac29ab1-0309-4309-9d13-ef1fc85358e3" providerId="AD" clId="Web-{CE654AE5-7242-CE5D-88ED-14EEF5940609}" dt="2022-06-24T15:52:53.921" v="41" actId="1076"/>
        <pc:sldMkLst>
          <pc:docMk/>
          <pc:sldMk cId="0" sldId="265"/>
        </pc:sldMkLst>
        <pc:picChg chg="add mod">
          <ac:chgData name="Sange Thungon" userId="S::sthungon@medcerts.com::dac29ab1-0309-4309-9d13-ef1fc85358e3" providerId="AD" clId="Web-{CE654AE5-7242-CE5D-88ED-14EEF5940609}" dt="2022-06-24T15:52:53.921" v="41" actId="1076"/>
          <ac:picMkLst>
            <pc:docMk/>
            <pc:sldMk cId="0" sldId="265"/>
            <ac:picMk id="2" creationId="{7563252C-9276-4EF3-8831-B6CA7BCA967C}"/>
          </ac:picMkLst>
        </pc:picChg>
        <pc:picChg chg="del">
          <ac:chgData name="Sange Thungon" userId="S::sthungon@medcerts.com::dac29ab1-0309-4309-9d13-ef1fc85358e3" providerId="AD" clId="Web-{CE654AE5-7242-CE5D-88ED-14EEF5940609}" dt="2022-06-24T15:52:50.484" v="39"/>
          <ac:picMkLst>
            <pc:docMk/>
            <pc:sldMk cId="0" sldId="265"/>
            <ac:picMk id="159" creationId="{00000000-0000-0000-0000-000000000000}"/>
          </ac:picMkLst>
        </pc:picChg>
      </pc:sldChg>
      <pc:sldChg chg="addSp delSp modSp">
        <pc:chgData name="Sange Thungon" userId="S::sthungon@medcerts.com::dac29ab1-0309-4309-9d13-ef1fc85358e3" providerId="AD" clId="Web-{CE654AE5-7242-CE5D-88ED-14EEF5940609}" dt="2022-06-24T15:51:07.105" v="5" actId="1076"/>
        <pc:sldMkLst>
          <pc:docMk/>
          <pc:sldMk cId="0" sldId="266"/>
        </pc:sldMkLst>
        <pc:picChg chg="add mod">
          <ac:chgData name="Sange Thungon" userId="S::sthungon@medcerts.com::dac29ab1-0309-4309-9d13-ef1fc85358e3" providerId="AD" clId="Web-{CE654AE5-7242-CE5D-88ED-14EEF5940609}" dt="2022-06-24T15:51:07.105" v="5" actId="1076"/>
          <ac:picMkLst>
            <pc:docMk/>
            <pc:sldMk cId="0" sldId="266"/>
            <ac:picMk id="2" creationId="{EDAC3E3E-7069-043E-F959-4BE3079F8806}"/>
          </ac:picMkLst>
        </pc:picChg>
        <pc:picChg chg="del">
          <ac:chgData name="Sange Thungon" userId="S::sthungon@medcerts.com::dac29ab1-0309-4309-9d13-ef1fc85358e3" providerId="AD" clId="Web-{CE654AE5-7242-CE5D-88ED-14EEF5940609}" dt="2022-06-24T15:51:02.402" v="3"/>
          <ac:picMkLst>
            <pc:docMk/>
            <pc:sldMk cId="0" sldId="266"/>
            <ac:picMk id="170" creationId="{00000000-0000-0000-0000-000000000000}"/>
          </ac:picMkLst>
        </pc:picChg>
      </pc:sldChg>
      <pc:sldChg chg="addSp delSp modSp">
        <pc:chgData name="Sange Thungon" userId="S::sthungon@medcerts.com::dac29ab1-0309-4309-9d13-ef1fc85358e3" providerId="AD" clId="Web-{CE654AE5-7242-CE5D-88ED-14EEF5940609}" dt="2022-06-24T15:53:09.250" v="48" actId="1076"/>
        <pc:sldMkLst>
          <pc:docMk/>
          <pc:sldMk cId="0" sldId="268"/>
        </pc:sldMkLst>
        <pc:picChg chg="add mod">
          <ac:chgData name="Sange Thungon" userId="S::sthungon@medcerts.com::dac29ab1-0309-4309-9d13-ef1fc85358e3" providerId="AD" clId="Web-{CE654AE5-7242-CE5D-88ED-14EEF5940609}" dt="2022-06-24T15:53:09.250" v="48" actId="1076"/>
          <ac:picMkLst>
            <pc:docMk/>
            <pc:sldMk cId="0" sldId="268"/>
            <ac:picMk id="2" creationId="{9D55AC9B-C534-1825-F912-B50F8DF39F62}"/>
          </ac:picMkLst>
        </pc:picChg>
        <pc:picChg chg="del">
          <ac:chgData name="Sange Thungon" userId="S::sthungon@medcerts.com::dac29ab1-0309-4309-9d13-ef1fc85358e3" providerId="AD" clId="Web-{CE654AE5-7242-CE5D-88ED-14EEF5940609}" dt="2022-06-24T15:53:05.781" v="46"/>
          <ac:picMkLst>
            <pc:docMk/>
            <pc:sldMk cId="0" sldId="268"/>
            <ac:picMk id="190" creationId="{00000000-0000-0000-0000-000000000000}"/>
          </ac:picMkLst>
        </pc:picChg>
      </pc:sldChg>
      <pc:sldChg chg="addSp delSp modSp">
        <pc:chgData name="Sange Thungon" userId="S::sthungon@medcerts.com::dac29ab1-0309-4309-9d13-ef1fc85358e3" providerId="AD" clId="Web-{CE654AE5-7242-CE5D-88ED-14EEF5940609}" dt="2022-06-24T15:53:14.891" v="51" actId="1076"/>
        <pc:sldMkLst>
          <pc:docMk/>
          <pc:sldMk cId="0" sldId="269"/>
        </pc:sldMkLst>
        <pc:picChg chg="add mod">
          <ac:chgData name="Sange Thungon" userId="S::sthungon@medcerts.com::dac29ab1-0309-4309-9d13-ef1fc85358e3" providerId="AD" clId="Web-{CE654AE5-7242-CE5D-88ED-14EEF5940609}" dt="2022-06-24T15:53:14.891" v="51" actId="1076"/>
          <ac:picMkLst>
            <pc:docMk/>
            <pc:sldMk cId="0" sldId="269"/>
            <ac:picMk id="2" creationId="{9157098C-9B51-20AF-3497-F94D3A70B843}"/>
          </ac:picMkLst>
        </pc:picChg>
        <pc:picChg chg="del">
          <ac:chgData name="Sange Thungon" userId="S::sthungon@medcerts.com::dac29ab1-0309-4309-9d13-ef1fc85358e3" providerId="AD" clId="Web-{CE654AE5-7242-CE5D-88ED-14EEF5940609}" dt="2022-06-24T15:53:12.110" v="49"/>
          <ac:picMkLst>
            <pc:docMk/>
            <pc:sldMk cId="0" sldId="269"/>
            <ac:picMk id="201" creationId="{00000000-0000-0000-0000-000000000000}"/>
          </ac:picMkLst>
        </pc:picChg>
      </pc:sldChg>
      <pc:sldChg chg="addSp delSp modSp">
        <pc:chgData name="Sange Thungon" userId="S::sthungon@medcerts.com::dac29ab1-0309-4309-9d13-ef1fc85358e3" providerId="AD" clId="Web-{CE654AE5-7242-CE5D-88ED-14EEF5940609}" dt="2022-06-24T15:53:21.485" v="54" actId="1076"/>
        <pc:sldMkLst>
          <pc:docMk/>
          <pc:sldMk cId="0" sldId="270"/>
        </pc:sldMkLst>
        <pc:picChg chg="add mod">
          <ac:chgData name="Sange Thungon" userId="S::sthungon@medcerts.com::dac29ab1-0309-4309-9d13-ef1fc85358e3" providerId="AD" clId="Web-{CE654AE5-7242-CE5D-88ED-14EEF5940609}" dt="2022-06-24T15:53:21.485" v="54" actId="1076"/>
          <ac:picMkLst>
            <pc:docMk/>
            <pc:sldMk cId="0" sldId="270"/>
            <ac:picMk id="2" creationId="{CA3585B9-3EF4-B232-5E05-803B332EDAFF}"/>
          </ac:picMkLst>
        </pc:picChg>
        <pc:picChg chg="del">
          <ac:chgData name="Sange Thungon" userId="S::sthungon@medcerts.com::dac29ab1-0309-4309-9d13-ef1fc85358e3" providerId="AD" clId="Web-{CE654AE5-7242-CE5D-88ED-14EEF5940609}" dt="2022-06-24T15:53:17.579" v="52"/>
          <ac:picMkLst>
            <pc:docMk/>
            <pc:sldMk cId="0" sldId="270"/>
            <ac:picMk id="212" creationId="{00000000-0000-0000-0000-000000000000}"/>
          </ac:picMkLst>
        </pc:picChg>
      </pc:sldChg>
      <pc:sldChg chg="addSp delSp modSp">
        <pc:chgData name="Sange Thungon" userId="S::sthungon@medcerts.com::dac29ab1-0309-4309-9d13-ef1fc85358e3" providerId="AD" clId="Web-{CE654AE5-7242-CE5D-88ED-14EEF5940609}" dt="2022-06-24T15:53:29.095" v="57" actId="1076"/>
        <pc:sldMkLst>
          <pc:docMk/>
          <pc:sldMk cId="0" sldId="271"/>
        </pc:sldMkLst>
        <pc:picChg chg="add mod">
          <ac:chgData name="Sange Thungon" userId="S::sthungon@medcerts.com::dac29ab1-0309-4309-9d13-ef1fc85358e3" providerId="AD" clId="Web-{CE654AE5-7242-CE5D-88ED-14EEF5940609}" dt="2022-06-24T15:53:29.095" v="57" actId="1076"/>
          <ac:picMkLst>
            <pc:docMk/>
            <pc:sldMk cId="0" sldId="271"/>
            <ac:picMk id="2" creationId="{6F269D01-D1A6-FC87-F476-1DDDAFFA79DC}"/>
          </ac:picMkLst>
        </pc:picChg>
        <pc:picChg chg="del">
          <ac:chgData name="Sange Thungon" userId="S::sthungon@medcerts.com::dac29ab1-0309-4309-9d13-ef1fc85358e3" providerId="AD" clId="Web-{CE654AE5-7242-CE5D-88ED-14EEF5940609}" dt="2022-06-24T15:53:25.391" v="55"/>
          <ac:picMkLst>
            <pc:docMk/>
            <pc:sldMk cId="0" sldId="271"/>
            <ac:picMk id="223" creationId="{00000000-0000-0000-0000-000000000000}"/>
          </ac:picMkLst>
        </pc:picChg>
      </pc:sldChg>
      <pc:sldChg chg="addSp delSp">
        <pc:chgData name="Sange Thungon" userId="S::sthungon@medcerts.com::dac29ab1-0309-4309-9d13-ef1fc85358e3" providerId="AD" clId="Web-{CE654AE5-7242-CE5D-88ED-14EEF5940609}" dt="2022-06-24T15:53:33.001" v="59"/>
        <pc:sldMkLst>
          <pc:docMk/>
          <pc:sldMk cId="0" sldId="272"/>
        </pc:sldMkLst>
        <pc:picChg chg="add">
          <ac:chgData name="Sange Thungon" userId="S::sthungon@medcerts.com::dac29ab1-0309-4309-9d13-ef1fc85358e3" providerId="AD" clId="Web-{CE654AE5-7242-CE5D-88ED-14EEF5940609}" dt="2022-06-24T15:53:33.001" v="59"/>
          <ac:picMkLst>
            <pc:docMk/>
            <pc:sldMk cId="0" sldId="272"/>
            <ac:picMk id="3" creationId="{21168D3A-3714-C475-5853-4F743DF71B46}"/>
          </ac:picMkLst>
        </pc:picChg>
        <pc:picChg chg="del">
          <ac:chgData name="Sange Thungon" userId="S::sthungon@medcerts.com::dac29ab1-0309-4309-9d13-ef1fc85358e3" providerId="AD" clId="Web-{CE654AE5-7242-CE5D-88ED-14EEF5940609}" dt="2022-06-24T15:53:32.720" v="58"/>
          <ac:picMkLst>
            <pc:docMk/>
            <pc:sldMk cId="0" sldId="272"/>
            <ac:picMk id="234" creationId="{00000000-0000-0000-0000-000000000000}"/>
          </ac:picMkLst>
        </pc:picChg>
      </pc:sldChg>
      <pc:sldChg chg="addSp delSp modSp">
        <pc:chgData name="Sange Thungon" userId="S::sthungon@medcerts.com::dac29ab1-0309-4309-9d13-ef1fc85358e3" providerId="AD" clId="Web-{CE654AE5-7242-CE5D-88ED-14EEF5940609}" dt="2022-06-24T15:51:14.761" v="8" actId="1076"/>
        <pc:sldMkLst>
          <pc:docMk/>
          <pc:sldMk cId="0" sldId="273"/>
        </pc:sldMkLst>
        <pc:picChg chg="add mod">
          <ac:chgData name="Sange Thungon" userId="S::sthungon@medcerts.com::dac29ab1-0309-4309-9d13-ef1fc85358e3" providerId="AD" clId="Web-{CE654AE5-7242-CE5D-88ED-14EEF5940609}" dt="2022-06-24T15:51:14.761" v="8" actId="1076"/>
          <ac:picMkLst>
            <pc:docMk/>
            <pc:sldMk cId="0" sldId="273"/>
            <ac:picMk id="2" creationId="{3CEC6C4D-BB31-22C6-2CAE-54A14CAA1B33}"/>
          </ac:picMkLst>
        </pc:picChg>
        <pc:picChg chg="del">
          <ac:chgData name="Sange Thungon" userId="S::sthungon@medcerts.com::dac29ab1-0309-4309-9d13-ef1fc85358e3" providerId="AD" clId="Web-{CE654AE5-7242-CE5D-88ED-14EEF5940609}" dt="2022-06-24T15:51:11.871" v="6"/>
          <ac:picMkLst>
            <pc:docMk/>
            <pc:sldMk cId="0" sldId="273"/>
            <ac:picMk id="244" creationId="{00000000-0000-0000-0000-000000000000}"/>
          </ac:picMkLst>
        </pc:picChg>
      </pc:sldChg>
      <pc:sldChg chg="addSp delSp modSp">
        <pc:chgData name="Sange Thungon" userId="S::sthungon@medcerts.com::dac29ab1-0309-4309-9d13-ef1fc85358e3" providerId="AD" clId="Web-{CE654AE5-7242-CE5D-88ED-14EEF5940609}" dt="2022-06-24T15:54:04.534" v="67" actId="14100"/>
        <pc:sldMkLst>
          <pc:docMk/>
          <pc:sldMk cId="0" sldId="274"/>
        </pc:sldMkLst>
        <pc:picChg chg="add mod">
          <ac:chgData name="Sange Thungon" userId="S::sthungon@medcerts.com::dac29ab1-0309-4309-9d13-ef1fc85358e3" providerId="AD" clId="Web-{CE654AE5-7242-CE5D-88ED-14EEF5940609}" dt="2022-06-24T15:54:04.534" v="67" actId="14100"/>
          <ac:picMkLst>
            <pc:docMk/>
            <pc:sldMk cId="0" sldId="274"/>
            <ac:picMk id="3" creationId="{F2A2DBE3-73C4-B9E9-A0F7-529AD8A009F3}"/>
          </ac:picMkLst>
        </pc:picChg>
        <pc:picChg chg="del">
          <ac:chgData name="Sange Thungon" userId="S::sthungon@medcerts.com::dac29ab1-0309-4309-9d13-ef1fc85358e3" providerId="AD" clId="Web-{CE654AE5-7242-CE5D-88ED-14EEF5940609}" dt="2022-06-24T15:53:37.064" v="60"/>
          <ac:picMkLst>
            <pc:docMk/>
            <pc:sldMk cId="0" sldId="274"/>
            <ac:picMk id="255" creationId="{00000000-0000-0000-0000-000000000000}"/>
          </ac:picMkLst>
        </pc:picChg>
      </pc:sldChg>
      <pc:sldChg chg="addSp delSp modSp">
        <pc:chgData name="Sange Thungon" userId="S::sthungon@medcerts.com::dac29ab1-0309-4309-9d13-ef1fc85358e3" providerId="AD" clId="Web-{CE654AE5-7242-CE5D-88ED-14EEF5940609}" dt="2022-06-24T15:54:00.377" v="66" actId="14100"/>
        <pc:sldMkLst>
          <pc:docMk/>
          <pc:sldMk cId="0" sldId="275"/>
        </pc:sldMkLst>
        <pc:spChg chg="mod">
          <ac:chgData name="Sange Thungon" userId="S::sthungon@medcerts.com::dac29ab1-0309-4309-9d13-ef1fc85358e3" providerId="AD" clId="Web-{CE654AE5-7242-CE5D-88ED-14EEF5940609}" dt="2022-06-24T15:53:55.955" v="65" actId="1076"/>
          <ac:spMkLst>
            <pc:docMk/>
            <pc:sldMk cId="0" sldId="275"/>
            <ac:spMk id="272" creationId="{00000000-0000-0000-0000-000000000000}"/>
          </ac:spMkLst>
        </pc:spChg>
        <pc:picChg chg="add mod">
          <ac:chgData name="Sange Thungon" userId="S::sthungon@medcerts.com::dac29ab1-0309-4309-9d13-ef1fc85358e3" providerId="AD" clId="Web-{CE654AE5-7242-CE5D-88ED-14EEF5940609}" dt="2022-06-24T15:54:00.377" v="66" actId="14100"/>
          <ac:picMkLst>
            <pc:docMk/>
            <pc:sldMk cId="0" sldId="275"/>
            <ac:picMk id="3" creationId="{9724D0E7-F49A-BCD1-BE23-0074A1C63CBD}"/>
          </ac:picMkLst>
        </pc:picChg>
        <pc:picChg chg="del">
          <ac:chgData name="Sange Thungon" userId="S::sthungon@medcerts.com::dac29ab1-0309-4309-9d13-ef1fc85358e3" providerId="AD" clId="Web-{CE654AE5-7242-CE5D-88ED-14EEF5940609}" dt="2022-06-24T15:53:41.720" v="62"/>
          <ac:picMkLst>
            <pc:docMk/>
            <pc:sldMk cId="0" sldId="275"/>
            <ac:picMk id="269" creationId="{00000000-0000-0000-0000-000000000000}"/>
          </ac:picMkLst>
        </pc:picChg>
      </pc:sldChg>
      <pc:sldChg chg="addSp delSp modSp">
        <pc:chgData name="Sange Thungon" userId="S::sthungon@medcerts.com::dac29ab1-0309-4309-9d13-ef1fc85358e3" providerId="AD" clId="Web-{CE654AE5-7242-CE5D-88ED-14EEF5940609}" dt="2022-06-24T15:54:12.237" v="70" actId="14100"/>
        <pc:sldMkLst>
          <pc:docMk/>
          <pc:sldMk cId="0" sldId="276"/>
        </pc:sldMkLst>
        <pc:picChg chg="add mod">
          <ac:chgData name="Sange Thungon" userId="S::sthungon@medcerts.com::dac29ab1-0309-4309-9d13-ef1fc85358e3" providerId="AD" clId="Web-{CE654AE5-7242-CE5D-88ED-14EEF5940609}" dt="2022-06-24T15:54:12.237" v="70" actId="14100"/>
          <ac:picMkLst>
            <pc:docMk/>
            <pc:sldMk cId="0" sldId="276"/>
            <ac:picMk id="3" creationId="{A69FA2D3-817C-2605-4E77-EB63571C2C99}"/>
          </ac:picMkLst>
        </pc:picChg>
        <pc:picChg chg="del">
          <ac:chgData name="Sange Thungon" userId="S::sthungon@medcerts.com::dac29ab1-0309-4309-9d13-ef1fc85358e3" providerId="AD" clId="Web-{CE654AE5-7242-CE5D-88ED-14EEF5940609}" dt="2022-06-24T15:54:08.940" v="68"/>
          <ac:picMkLst>
            <pc:docMk/>
            <pc:sldMk cId="0" sldId="276"/>
            <ac:picMk id="286" creationId="{00000000-0000-0000-0000-000000000000}"/>
          </ac:picMkLst>
        </pc:picChg>
      </pc:sldChg>
      <pc:sldChg chg="addSp delSp modSp">
        <pc:chgData name="Sange Thungon" userId="S::sthungon@medcerts.com::dac29ab1-0309-4309-9d13-ef1fc85358e3" providerId="AD" clId="Web-{CE654AE5-7242-CE5D-88ED-14EEF5940609}" dt="2022-06-24T15:54:17.409" v="73" actId="14100"/>
        <pc:sldMkLst>
          <pc:docMk/>
          <pc:sldMk cId="0" sldId="277"/>
        </pc:sldMkLst>
        <pc:picChg chg="add mod">
          <ac:chgData name="Sange Thungon" userId="S::sthungon@medcerts.com::dac29ab1-0309-4309-9d13-ef1fc85358e3" providerId="AD" clId="Web-{CE654AE5-7242-CE5D-88ED-14EEF5940609}" dt="2022-06-24T15:54:17.409" v="73" actId="14100"/>
          <ac:picMkLst>
            <pc:docMk/>
            <pc:sldMk cId="0" sldId="277"/>
            <ac:picMk id="3" creationId="{57492E4A-1CD5-DE6F-D57C-34CA24E9D231}"/>
          </ac:picMkLst>
        </pc:picChg>
        <pc:picChg chg="del">
          <ac:chgData name="Sange Thungon" userId="S::sthungon@medcerts.com::dac29ab1-0309-4309-9d13-ef1fc85358e3" providerId="AD" clId="Web-{CE654AE5-7242-CE5D-88ED-14EEF5940609}" dt="2022-06-24T15:54:14.956" v="71"/>
          <ac:picMkLst>
            <pc:docMk/>
            <pc:sldMk cId="0" sldId="277"/>
            <ac:picMk id="304" creationId="{00000000-0000-0000-0000-000000000000}"/>
          </ac:picMkLst>
        </pc:picChg>
      </pc:sldChg>
      <pc:sldChg chg="addSp delSp modSp">
        <pc:chgData name="Sange Thungon" userId="S::sthungon@medcerts.com::dac29ab1-0309-4309-9d13-ef1fc85358e3" providerId="AD" clId="Web-{CE654AE5-7242-CE5D-88ED-14EEF5940609}" dt="2022-06-24T15:51:22.652" v="11" actId="1076"/>
        <pc:sldMkLst>
          <pc:docMk/>
          <pc:sldMk cId="0" sldId="279"/>
        </pc:sldMkLst>
        <pc:picChg chg="add mod">
          <ac:chgData name="Sange Thungon" userId="S::sthungon@medcerts.com::dac29ab1-0309-4309-9d13-ef1fc85358e3" providerId="AD" clId="Web-{CE654AE5-7242-CE5D-88ED-14EEF5940609}" dt="2022-06-24T15:51:22.652" v="11" actId="1076"/>
          <ac:picMkLst>
            <pc:docMk/>
            <pc:sldMk cId="0" sldId="279"/>
            <ac:picMk id="2" creationId="{838CCDC0-8D2D-84F6-2F02-86AF93330C8B}"/>
          </ac:picMkLst>
        </pc:picChg>
        <pc:picChg chg="del">
          <ac:chgData name="Sange Thungon" userId="S::sthungon@medcerts.com::dac29ab1-0309-4309-9d13-ef1fc85358e3" providerId="AD" clId="Web-{CE654AE5-7242-CE5D-88ED-14EEF5940609}" dt="2022-06-24T15:51:19.559" v="9"/>
          <ac:picMkLst>
            <pc:docMk/>
            <pc:sldMk cId="0" sldId="279"/>
            <ac:picMk id="326" creationId="{00000000-0000-0000-0000-000000000000}"/>
          </ac:picMkLst>
        </pc:picChg>
      </pc:sldChg>
      <pc:sldChg chg="addSp delSp">
        <pc:chgData name="Sange Thungon" userId="S::sthungon@medcerts.com::dac29ab1-0309-4309-9d13-ef1fc85358e3" providerId="AD" clId="Web-{CE654AE5-7242-CE5D-88ED-14EEF5940609}" dt="2022-06-24T15:54:22.815" v="75"/>
        <pc:sldMkLst>
          <pc:docMk/>
          <pc:sldMk cId="0" sldId="280"/>
        </pc:sldMkLst>
        <pc:picChg chg="add">
          <ac:chgData name="Sange Thungon" userId="S::sthungon@medcerts.com::dac29ab1-0309-4309-9d13-ef1fc85358e3" providerId="AD" clId="Web-{CE654AE5-7242-CE5D-88ED-14EEF5940609}" dt="2022-06-24T15:54:22.815" v="75"/>
          <ac:picMkLst>
            <pc:docMk/>
            <pc:sldMk cId="0" sldId="280"/>
            <ac:picMk id="3" creationId="{FE7901E6-719C-8F23-423C-E8E476AAD10E}"/>
          </ac:picMkLst>
        </pc:picChg>
        <pc:picChg chg="del">
          <ac:chgData name="Sange Thungon" userId="S::sthungon@medcerts.com::dac29ab1-0309-4309-9d13-ef1fc85358e3" providerId="AD" clId="Web-{CE654AE5-7242-CE5D-88ED-14EEF5940609}" dt="2022-06-24T15:54:22.190" v="74"/>
          <ac:picMkLst>
            <pc:docMk/>
            <pc:sldMk cId="0" sldId="280"/>
            <ac:picMk id="336" creationId="{00000000-0000-0000-0000-000000000000}"/>
          </ac:picMkLst>
        </pc:picChg>
      </pc:sldChg>
      <pc:sldChg chg="addSp delSp modSp">
        <pc:chgData name="Sange Thungon" userId="S::sthungon@medcerts.com::dac29ab1-0309-4309-9d13-ef1fc85358e3" providerId="AD" clId="Web-{CE654AE5-7242-CE5D-88ED-14EEF5940609}" dt="2022-06-24T15:53:02.953" v="45" actId="1076"/>
        <pc:sldMkLst>
          <pc:docMk/>
          <pc:sldMk cId="2606911740" sldId="282"/>
        </pc:sldMkLst>
        <pc:picChg chg="add mod">
          <ac:chgData name="Sange Thungon" userId="S::sthungon@medcerts.com::dac29ab1-0309-4309-9d13-ef1fc85358e3" providerId="AD" clId="Web-{CE654AE5-7242-CE5D-88ED-14EEF5940609}" dt="2022-06-24T15:53:02.953" v="45" actId="1076"/>
          <ac:picMkLst>
            <pc:docMk/>
            <pc:sldMk cId="2606911740" sldId="282"/>
            <ac:picMk id="2" creationId="{2F3398FA-B263-3C64-85B9-DE2CF56AA89D}"/>
          </ac:picMkLst>
        </pc:picChg>
        <pc:picChg chg="del">
          <ac:chgData name="Sange Thungon" userId="S::sthungon@medcerts.com::dac29ab1-0309-4309-9d13-ef1fc85358e3" providerId="AD" clId="Web-{CE654AE5-7242-CE5D-88ED-14EEF5940609}" dt="2022-06-24T15:52:57.953" v="42"/>
          <ac:picMkLst>
            <pc:docMk/>
            <pc:sldMk cId="2606911740" sldId="282"/>
            <ac:picMk id="146" creationId="{00000000-0000-0000-0000-000000000000}"/>
          </ac:picMkLst>
        </pc:picChg>
      </pc:sldChg>
    </pc:docChg>
  </pc:docChgLst>
  <pc:docChgLst>
    <pc:chgData name="Brittany Lopez" userId="S::blopez@medcerts.com::d8d47204-ab91-4ec2-938a-e9d3a1d1cbb4" providerId="AD" clId="Web-{7490F744-45E2-C62F-9E39-B4C323BF5912}"/>
    <pc:docChg chg="modSld">
      <pc:chgData name="Brittany Lopez" userId="S::blopez@medcerts.com::d8d47204-ab91-4ec2-938a-e9d3a1d1cbb4" providerId="AD" clId="Web-{7490F744-45E2-C62F-9E39-B4C323BF5912}" dt="2021-11-15T15:09:52.066" v="0" actId="1076"/>
      <pc:docMkLst>
        <pc:docMk/>
      </pc:docMkLst>
      <pc:sldChg chg="modSp">
        <pc:chgData name="Brittany Lopez" userId="S::blopez@medcerts.com::d8d47204-ab91-4ec2-938a-e9d3a1d1cbb4" providerId="AD" clId="Web-{7490F744-45E2-C62F-9E39-B4C323BF5912}" dt="2021-11-15T15:09:52.066" v="0" actId="1076"/>
        <pc:sldMkLst>
          <pc:docMk/>
          <pc:sldMk cId="0" sldId="256"/>
        </pc:sldMkLst>
        <pc:picChg chg="mod">
          <ac:chgData name="Brittany Lopez" userId="S::blopez@medcerts.com::d8d47204-ab91-4ec2-938a-e9d3a1d1cbb4" providerId="AD" clId="Web-{7490F744-45E2-C62F-9E39-B4C323BF5912}" dt="2021-11-15T15:09:52.066" v="0" actId="1076"/>
          <ac:picMkLst>
            <pc:docMk/>
            <pc:sldMk cId="0" sldId="256"/>
            <ac:picMk id="59" creationId="{00000000-0000-0000-0000-000000000000}"/>
          </ac:picMkLst>
        </pc:picChg>
      </pc:sldChg>
    </pc:docChg>
  </pc:docChgLst>
  <pc:docChgLst>
    <pc:chgData name="Brittany Lopez" userId="S::blopez@medcerts.com::d8d47204-ab91-4ec2-938a-e9d3a1d1cbb4" providerId="AD" clId="Web-{373D7E17-D81C-91F7-A666-FE931FBBCAC7}"/>
    <pc:docChg chg="addSld delSld">
      <pc:chgData name="Brittany Lopez" userId="S::blopez@medcerts.com::d8d47204-ab91-4ec2-938a-e9d3a1d1cbb4" providerId="AD" clId="Web-{373D7E17-D81C-91F7-A666-FE931FBBCAC7}" dt="2022-01-19T20:35:15.819" v="4"/>
      <pc:docMkLst>
        <pc:docMk/>
      </pc:docMkLst>
      <pc:sldChg chg="del">
        <pc:chgData name="Brittany Lopez" userId="S::blopez@medcerts.com::d8d47204-ab91-4ec2-938a-e9d3a1d1cbb4" providerId="AD" clId="Web-{373D7E17-D81C-91F7-A666-FE931FBBCAC7}" dt="2022-01-19T20:34:48.990" v="3"/>
        <pc:sldMkLst>
          <pc:docMk/>
          <pc:sldMk cId="0" sldId="267"/>
        </pc:sldMkLst>
      </pc:sldChg>
      <pc:sldChg chg="del">
        <pc:chgData name="Brittany Lopez" userId="S::blopez@medcerts.com::d8d47204-ab91-4ec2-938a-e9d3a1d1cbb4" providerId="AD" clId="Web-{373D7E17-D81C-91F7-A666-FE931FBBCAC7}" dt="2022-01-19T20:35:15.819" v="4"/>
        <pc:sldMkLst>
          <pc:docMk/>
          <pc:sldMk cId="0" sldId="278"/>
        </pc:sldMkLst>
      </pc:sldChg>
      <pc:sldChg chg="new del">
        <pc:chgData name="Brittany Lopez" userId="S::blopez@medcerts.com::d8d47204-ab91-4ec2-938a-e9d3a1d1cbb4" providerId="AD" clId="Web-{373D7E17-D81C-91F7-A666-FE931FBBCAC7}" dt="2022-01-19T20:34:45.849" v="2"/>
        <pc:sldMkLst>
          <pc:docMk/>
          <pc:sldMk cId="3709210761" sldId="281"/>
        </pc:sldMkLst>
      </pc:sldChg>
      <pc:sldChg chg="add">
        <pc:chgData name="Brittany Lopez" userId="S::blopez@medcerts.com::d8d47204-ab91-4ec2-938a-e9d3a1d1cbb4" providerId="AD" clId="Web-{373D7E17-D81C-91F7-A666-FE931FBBCAC7}" dt="2022-01-19T20:34:40.193" v="1"/>
        <pc:sldMkLst>
          <pc:docMk/>
          <pc:sldMk cId="260691174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ac57f2fe1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ac57f2fe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c46764352_0_1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c4676435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207bf0333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207bf03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207bf0333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207bf033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442a8dd6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442a8d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ac57f2fe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ac57f2f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c46764352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c467643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50" y="25107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rgbClr val="FFFFFF"/>
                </a:solidFill>
                <a:latin typeface="Montserrat"/>
                <a:ea typeface="Montserrat"/>
                <a:cs typeface="Montserrat"/>
                <a:sym typeface="Montserrat"/>
              </a:rPr>
              <a:t>Clinical Medical Professional</a:t>
            </a:r>
            <a:endParaRPr sz="50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$6000.00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HI-9700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FEA9F878-5460-07AC-3843-D48BC80CDA28}"/>
              </a:ext>
            </a:extLst>
          </p:cNvPr>
          <p:cNvPicPr>
            <a:picLocks noChangeAspect="1"/>
          </p:cNvPicPr>
          <p:nvPr/>
        </p:nvPicPr>
        <p:blipFill>
          <a:blip r:embed="rId4"/>
          <a:stretch>
            <a:fillRect/>
          </a:stretch>
        </p:blipFill>
        <p:spPr>
          <a:xfrm>
            <a:off x="265518" y="694296"/>
            <a:ext cx="3879730" cy="10625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57" name="Google Shape;157;p22"/>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This program prepares students for entry into a career as a Medical Assistant by way of earning the Certified Clinical Medical Assistant (CCMA) credential. State Boards may have instituted restrictions on tasks that may be performed by the Medical Assistant, therefore prospective MAs should acquaint themselves with these scope of practice laws.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Individuals that reside in California, West Virginia, South Dakota, and Washington may not be eligible for licensure/registration as a Medical Assistant after completing this program due to additional state regulation or requirements.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Individuals that reside in California will NOT be eligible to work as a Phlebotomist after completing this program, as these states have specific additional requirements for licensure.</a:t>
            </a:r>
          </a:p>
          <a:p>
            <a:pPr marL="158750" indent="0">
              <a:lnSpc>
                <a:spcPct val="150000"/>
              </a:lnSpc>
              <a:buSzPts val="1100"/>
              <a:buNone/>
            </a:pPr>
            <a:endParaRPr lang="en" sz="1100" dirty="0">
              <a:latin typeface="Montserrat"/>
              <a:ea typeface="Montserrat"/>
              <a:cs typeface="Montserrat"/>
            </a:endParaRPr>
          </a:p>
          <a:p>
            <a:pPr marL="0" indent="0">
              <a:lnSpc>
                <a:spcPct val="150000"/>
              </a:lnSpc>
              <a:buSzPts val="1100"/>
              <a:buNone/>
            </a:pPr>
            <a:r>
              <a:rPr lang="en" sz="1100" dirty="0">
                <a:latin typeface="Montserrat"/>
                <a:ea typeface="Montserrat"/>
              </a:rPr>
              <a:t>**PLEASE NOTE:</a:t>
            </a:r>
          </a:p>
          <a:p>
            <a:pPr marL="0" indent="0">
              <a:lnSpc>
                <a:spcPct val="150000"/>
              </a:lnSpc>
              <a:buSzPts val="1100"/>
              <a:buNone/>
            </a:pPr>
            <a:endParaRPr lang="en" sz="1100" dirty="0">
              <a:latin typeface="Montserrat"/>
              <a:ea typeface="Montserrat"/>
            </a:endParaRPr>
          </a:p>
          <a:p>
            <a:pPr marL="0" indent="0">
              <a:lnSpc>
                <a:spcPct val="150000"/>
              </a:lnSpc>
              <a:buSzPts val="1100"/>
              <a:buNone/>
            </a:pPr>
            <a:r>
              <a:rPr lang="en" sz="1100" dirty="0">
                <a:latin typeface="Montserrat"/>
                <a:ea typeface="Montserrat"/>
              </a:rPr>
              <a:t>1) This program is NOT available to students who plan to work in the state of Washington. Many states have licensing or certification requirements for those performing the role of a Medical Assistant. This MedCerts program is aligned with and/or prepares candidates for certification or licensure in each state except Washington. </a:t>
            </a:r>
            <a:endParaRPr lang="en-US" sz="1100" dirty="0">
              <a:latin typeface="Montserrat"/>
              <a:ea typeface="Montserrat"/>
            </a:endParaRPr>
          </a:p>
          <a:p>
            <a:pPr marL="0" indent="0">
              <a:lnSpc>
                <a:spcPct val="150000"/>
              </a:lnSpc>
              <a:buSzPts val="1100"/>
              <a:buNone/>
            </a:pPr>
            <a:endParaRPr lang="en" sz="1100" dirty="0">
              <a:latin typeface="Montserrat"/>
              <a:ea typeface="Montserrat"/>
            </a:endParaRPr>
          </a:p>
          <a:p>
            <a:pPr marL="0" indent="0">
              <a:lnSpc>
                <a:spcPct val="150000"/>
              </a:lnSpc>
              <a:buSzPts val="1100"/>
              <a:buNone/>
            </a:pPr>
            <a:r>
              <a:rPr lang="en" sz="1100" dirty="0">
                <a:latin typeface="Montserrat"/>
                <a:ea typeface="Montserrat"/>
              </a:rPr>
              <a:t>2) </a:t>
            </a:r>
            <a:r>
              <a:rPr lang="en-US" sz="1100" dirty="0">
                <a:latin typeface="Montserrat"/>
                <a:ea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dirty="0">
              <a:latin typeface="Montserrat"/>
              <a:ea typeface="Montserrat"/>
            </a:endParaRPr>
          </a:p>
          <a:p>
            <a:pPr marL="158750" indent="0">
              <a:lnSpc>
                <a:spcPct val="150000"/>
              </a:lnSpc>
              <a:buSzPts val="1100"/>
              <a:buNone/>
            </a:pPr>
            <a:endParaRPr lang="en" sz="1100" dirty="0">
              <a:latin typeface="Montserrat"/>
              <a:ea typeface="Montserrat"/>
              <a:cs typeface="Montserrat"/>
            </a:endParaRPr>
          </a:p>
        </p:txBody>
      </p:sp>
      <p:cxnSp>
        <p:nvCxnSpPr>
          <p:cNvPr id="158" name="Google Shape;158;p22"/>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0" name="Google Shape;160;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162" name="Google Shape;162;p22"/>
          <p:cNvPicPr preferRelativeResize="0"/>
          <p:nvPr/>
        </p:nvPicPr>
        <p:blipFill rotWithShape="1">
          <a:blip r:embed="rId3">
            <a:alphaModFix/>
          </a:blip>
          <a:srcRect l="17053" r="17053"/>
          <a:stretch/>
        </p:blipFill>
        <p:spPr>
          <a:xfrm>
            <a:off x="4915718" y="7429744"/>
            <a:ext cx="2530687" cy="2595731"/>
          </a:xfrm>
          <a:prstGeom prst="ellipse">
            <a:avLst/>
          </a:prstGeom>
          <a:noFill/>
          <a:ln>
            <a:noFill/>
          </a:ln>
        </p:spPr>
      </p:pic>
      <p:pic>
        <p:nvPicPr>
          <p:cNvPr id="2" name="Picture 2">
            <a:extLst>
              <a:ext uri="{FF2B5EF4-FFF2-40B4-BE49-F238E27FC236}">
                <a16:creationId xmlns:a16="http://schemas.microsoft.com/office/drawing/2014/main" id="{7563252C-9276-4EF3-8831-B6CA7BCA967C}"/>
              </a:ext>
            </a:extLst>
          </p:cNvPr>
          <p:cNvPicPr>
            <a:picLocks noChangeAspect="1"/>
          </p:cNvPicPr>
          <p:nvPr/>
        </p:nvPicPr>
        <p:blipFill>
          <a:blip r:embed="rId4"/>
          <a:stretch>
            <a:fillRect/>
          </a:stretch>
        </p:blipFill>
        <p:spPr>
          <a:xfrm>
            <a:off x="268822" y="9361149"/>
            <a:ext cx="1867901"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3"/>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68" name="Google Shape;168;p23"/>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Clinical Medical Professional Courses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EDAC3E3E-7069-043E-F959-4BE3079F8806}"/>
              </a:ext>
            </a:extLst>
          </p:cNvPr>
          <p:cNvPicPr>
            <a:picLocks noChangeAspect="1"/>
          </p:cNvPicPr>
          <p:nvPr/>
        </p:nvPicPr>
        <p:blipFill>
          <a:blip r:embed="rId4"/>
          <a:stretch>
            <a:fillRect/>
          </a:stretch>
        </p:blipFill>
        <p:spPr>
          <a:xfrm>
            <a:off x="185264" y="9259289"/>
            <a:ext cx="2163334" cy="590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2">
            <a:extLst>
              <a:ext uri="{FF2B5EF4-FFF2-40B4-BE49-F238E27FC236}">
                <a16:creationId xmlns:a16="http://schemas.microsoft.com/office/drawing/2014/main" id="{2F3398FA-B263-3C64-85B9-DE2CF56AA89D}"/>
              </a:ext>
            </a:extLst>
          </p:cNvPr>
          <p:cNvPicPr>
            <a:picLocks noChangeAspect="1"/>
          </p:cNvPicPr>
          <p:nvPr/>
        </p:nvPicPr>
        <p:blipFill>
          <a:blip r:embed="rId3"/>
          <a:stretch>
            <a:fillRect/>
          </a:stretch>
        </p:blipFill>
        <p:spPr>
          <a:xfrm>
            <a:off x="204663" y="9562683"/>
            <a:ext cx="1427954" cy="405151"/>
          </a:xfrm>
          <a:prstGeom prst="rect">
            <a:avLst/>
          </a:prstGeom>
        </p:spPr>
      </p:pic>
    </p:spTree>
    <p:extLst>
      <p:ext uri="{BB962C8B-B14F-4D97-AF65-F5344CB8AC3E}">
        <p14:creationId xmlns:p14="http://schemas.microsoft.com/office/powerpoint/2010/main" val="260691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88" name="Google Shape;188;p25"/>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89" name="Google Shape;189;p25"/>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1" name="Google Shape;191;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9D55AC9B-C534-1825-F912-B50F8DF39F62}"/>
              </a:ext>
            </a:extLst>
          </p:cNvPr>
          <p:cNvPicPr>
            <a:picLocks noChangeAspect="1"/>
          </p:cNvPicPr>
          <p:nvPr/>
        </p:nvPicPr>
        <p:blipFill>
          <a:blip r:embed="rId3"/>
          <a:stretch>
            <a:fillRect/>
          </a:stretch>
        </p:blipFill>
        <p:spPr>
          <a:xfrm>
            <a:off x="131338" y="9370310"/>
            <a:ext cx="1867901" cy="53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99" name="Google Shape;199;p26"/>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200" name="Google Shape;200;p26"/>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202" name="Google Shape;202;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9157098C-9B51-20AF-3497-F94D3A70B843}"/>
              </a:ext>
            </a:extLst>
          </p:cNvPr>
          <p:cNvPicPr>
            <a:picLocks noChangeAspect="1"/>
          </p:cNvPicPr>
          <p:nvPr/>
        </p:nvPicPr>
        <p:blipFill>
          <a:blip r:embed="rId3"/>
          <a:stretch>
            <a:fillRect/>
          </a:stretch>
        </p:blipFill>
        <p:spPr>
          <a:xfrm>
            <a:off x="204663" y="9361149"/>
            <a:ext cx="1867901"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p:nvPr/>
        </p:nvSpPr>
        <p:spPr>
          <a:xfrm>
            <a:off x="264900" y="6326350"/>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txBox="1">
            <a:spLocks noGrp="1"/>
          </p:cNvSpPr>
          <p:nvPr>
            <p:ph type="body" idx="1"/>
          </p:nvPr>
        </p:nvSpPr>
        <p:spPr>
          <a:xfrm>
            <a:off x="208950" y="1412725"/>
            <a:ext cx="7242600" cy="4507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Clinical Medical Assisting is a comprehensive course with insight and focus on patient care in the healthcare facility, providing foundational knowledge required of an allied healthcare professional. Video-based lessons include fundamentals of clinical medical assisting with emphasis on infection control, vital signs, the clinical laboratory, general and specialty physical examinations, urinalysis, microbiology, immunology, nutrition, cardiopulmonary diagnostic testing, pharmacology, medication administration, phlebotomy, hematology, surgical procedure assisting and emergency preparedness. Topics related to diversity, patient interaction, documentation and communication will be addressed. Throughout each lesson, the role of the clinical medical assistant will be presented and explained as applicable to patient education and legal &amp; ethical issues.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Clinical simulations will provide the student opportunities to practice key clinical skills performed in a medical facility. In addition to video-based instruction and simulation, a variety of other learning methods are utilized for engagement, entertainment and inspiration throughout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the fundamentals of clinical medical assisting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infection control, vital signs, the clinical laboratory, general and specialty physical examinations, urinalysis, and microbiology.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about immunology, nutrition, cardiopulmonary diagnostic testing, pharmacology, medication administration, phlebotomy, hematology, and emergency preparedness.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clinical medical assistant and how it applies to patient education and legal &amp; ethical issues.</a:t>
            </a:r>
            <a:endParaRPr sz="1100">
              <a:latin typeface="Montserrat"/>
              <a:ea typeface="Montserrat"/>
              <a:cs typeface="Montserrat"/>
              <a:sym typeface="Montserrat"/>
            </a:endParaRPr>
          </a:p>
        </p:txBody>
      </p:sp>
      <p:sp>
        <p:nvSpPr>
          <p:cNvPr id="210" name="Google Shape;210;p2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HI-6010: Clinical Medical Assisting</a:t>
            </a:r>
            <a:endParaRPr b="1">
              <a:latin typeface="Montserrat"/>
              <a:ea typeface="Montserrat"/>
              <a:cs typeface="Montserrat"/>
              <a:sym typeface="Montserrat"/>
            </a:endParaRPr>
          </a:p>
        </p:txBody>
      </p:sp>
      <p:cxnSp>
        <p:nvCxnSpPr>
          <p:cNvPr id="211" name="Google Shape;211;p27"/>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3" name="Google Shape;213;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A3585B9-3EF4-B232-5E05-803B332EDAFF}"/>
              </a:ext>
            </a:extLst>
          </p:cNvPr>
          <p:cNvPicPr>
            <a:picLocks noChangeAspect="1"/>
          </p:cNvPicPr>
          <p:nvPr/>
        </p:nvPicPr>
        <p:blipFill>
          <a:blip r:embed="rId3"/>
          <a:stretch>
            <a:fillRect/>
          </a:stretch>
        </p:blipFill>
        <p:spPr>
          <a:xfrm>
            <a:off x="204663" y="9297025"/>
            <a:ext cx="1867901"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p:nvPr/>
        </p:nvSpPr>
        <p:spPr>
          <a:xfrm>
            <a:off x="264900" y="6326350"/>
            <a:ext cx="7242600" cy="2689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txBox="1">
            <a:spLocks noGrp="1"/>
          </p:cNvSpPr>
          <p:nvPr>
            <p:ph type="body" idx="1"/>
          </p:nvPr>
        </p:nvSpPr>
        <p:spPr>
          <a:xfrm>
            <a:off x="208950" y="1412725"/>
            <a:ext cx="7242600" cy="4507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Phlebotomy is a comprehensive course with insight and focus on specimen collection for diagnostic testing in the healthcare facility, providing foundational knowledge required of an allied healthcare professional. Video based lessons include fundamentals of phlebotomy with emphasis on infection control, safety, communication skills, patient care and preparation, venipuncture equipment and supplies, specimen collection, handling, transport, and processing.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phlebotomy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infection control and safety compliance with diagnostic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teamwork and communication skills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proper organization and utilization of specimen collection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blood and non-blood collections, handling, transport, and processing</a:t>
            </a:r>
            <a:endParaRPr sz="1100">
              <a:latin typeface="Montserrat"/>
              <a:ea typeface="Montserrat"/>
              <a:cs typeface="Montserrat"/>
              <a:sym typeface="Montserrat"/>
            </a:endParaRPr>
          </a:p>
        </p:txBody>
      </p:sp>
      <p:sp>
        <p:nvSpPr>
          <p:cNvPr id="221" name="Google Shape;221;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HI-6011: Phlebotomy</a:t>
            </a:r>
            <a:endParaRPr b="1">
              <a:latin typeface="Montserrat"/>
              <a:ea typeface="Montserrat"/>
              <a:cs typeface="Montserrat"/>
              <a:sym typeface="Montserrat"/>
            </a:endParaRPr>
          </a:p>
        </p:txBody>
      </p:sp>
      <p:cxnSp>
        <p:nvCxnSpPr>
          <p:cNvPr id="222" name="Google Shape;222;p28"/>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4" name="Google Shape;224;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6F269D01-D1A6-FC87-F476-1DDDAFFA79DC}"/>
              </a:ext>
            </a:extLst>
          </p:cNvPr>
          <p:cNvPicPr>
            <a:picLocks noChangeAspect="1"/>
          </p:cNvPicPr>
          <p:nvPr/>
        </p:nvPicPr>
        <p:blipFill>
          <a:blip r:embed="rId3"/>
          <a:stretch>
            <a:fillRect/>
          </a:stretch>
        </p:blipFill>
        <p:spPr>
          <a:xfrm>
            <a:off x="204663" y="9370310"/>
            <a:ext cx="1867901" cy="53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p:nvPr/>
        </p:nvSpPr>
        <p:spPr>
          <a:xfrm>
            <a:off x="264900" y="6326350"/>
            <a:ext cx="7242600" cy="22800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txBox="1">
            <a:spLocks noGrp="1"/>
          </p:cNvSpPr>
          <p:nvPr>
            <p:ph type="body" idx="1"/>
          </p:nvPr>
        </p:nvSpPr>
        <p:spPr>
          <a:xfrm>
            <a:off x="208950" y="1412725"/>
            <a:ext cx="7242600" cy="4507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Electrocardiography is a comprehensive course with insight and focus on diagnostic cardiac testing in the healthcare facility, providing foundational knowledge required of an allied healthcare professional. Video-based lessons include the fundamentals of electrocardiogram performance, Holter monitor application, and assistance with stress testing. An emphasis is placed on cardiac arrhythmias. Patient care, preparation, and monitoring are addressed along with standard precautions and the Occupational Safety and Health Administration (OSHA).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electrocardiography skills performed in a medical facility. In addition to video-based instruction and simulation, a variety of other learning methods are utilized for engagement, entertainment, and inspiration throughout the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Appreciate the role of electrocardiography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patient care and monitoring, safety, and compliance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use of appropriate electrocardiography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diagnostic cardiac testing to include electrocardiograms, Holter monitors and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arrhythmias and artifacts with appropriate responses required</a:t>
            </a:r>
            <a:endParaRPr sz="1100">
              <a:latin typeface="Montserrat"/>
              <a:ea typeface="Montserrat"/>
              <a:cs typeface="Montserrat"/>
              <a:sym typeface="Montserrat"/>
            </a:endParaRPr>
          </a:p>
        </p:txBody>
      </p:sp>
      <p:sp>
        <p:nvSpPr>
          <p:cNvPr id="232" name="Google Shape;232;p2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HI-6012: Electrocardiography</a:t>
            </a:r>
            <a:endParaRPr b="1">
              <a:latin typeface="Montserrat"/>
              <a:ea typeface="Montserrat"/>
              <a:cs typeface="Montserrat"/>
              <a:sym typeface="Montserrat"/>
            </a:endParaRPr>
          </a:p>
        </p:txBody>
      </p:sp>
      <p:cxnSp>
        <p:nvCxnSpPr>
          <p:cNvPr id="233" name="Google Shape;233;p29"/>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5" name="Google Shape;235;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21168D3A-3714-C475-5853-4F743DF71B46}"/>
              </a:ext>
            </a:extLst>
          </p:cNvPr>
          <p:cNvPicPr>
            <a:picLocks noChangeAspect="1"/>
          </p:cNvPicPr>
          <p:nvPr/>
        </p:nvPicPr>
        <p:blipFill>
          <a:blip r:embed="rId3"/>
          <a:stretch>
            <a:fillRect/>
          </a:stretch>
        </p:blipFill>
        <p:spPr>
          <a:xfrm>
            <a:off x="204663" y="9370310"/>
            <a:ext cx="1867901" cy="533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0"/>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42" name="Google Shape;242;p3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3CEC6C4D-BB31-22C6-2CAE-54A14CAA1B33}"/>
              </a:ext>
            </a:extLst>
          </p:cNvPr>
          <p:cNvPicPr>
            <a:picLocks noChangeAspect="1"/>
          </p:cNvPicPr>
          <p:nvPr/>
        </p:nvPicPr>
        <p:blipFill>
          <a:blip r:embed="rId4"/>
          <a:stretch>
            <a:fillRect/>
          </a:stretch>
        </p:blipFill>
        <p:spPr>
          <a:xfrm>
            <a:off x="111940" y="9186004"/>
            <a:ext cx="2163334" cy="5905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Certified Clinical Medical Assistant (CCMA)</a:t>
            </a:r>
            <a:endParaRPr sz="2500" b="1">
              <a:latin typeface="Montserrat"/>
              <a:ea typeface="Montserrat"/>
              <a:cs typeface="Montserrat"/>
              <a:sym typeface="Montserrat"/>
            </a:endParaRPr>
          </a:p>
        </p:txBody>
      </p:sp>
      <p:sp>
        <p:nvSpPr>
          <p:cNvPr id="250" name="Google Shape;250;p31"/>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Medical Assistant is a multi-skilled health care professional that specializes in procedures commonly performed in the ambulatory health care setting. Medical assistants perform both clinical and administrative duties and assist a variety of providers including physicians, nurse practitioners and physician assistants. They typically work in medical offices, clinics, urgent care centers and may work in general medicine or specialty practices.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medical assistant include administrative and clinical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Checking patients in and out upon arrival and departure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Answering phone calls and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Assisting providers with exams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Administering injections and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Performing EKG, phlebotomy, and laboratory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Taking patient vital signs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CCMA, can help you stand out. Certification may also be required or preferred for certain job opportunities in the profession.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Many organizations are now offering career laddering opportunities for medical assistants with elevated responsibilities and pay. Elevated roles may include those of a scribe, health coach, patient navigator, population health manager and patient care coordinator.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51" name="Google Shape;251;p31"/>
          <p:cNvGrpSpPr/>
          <p:nvPr/>
        </p:nvGrpSpPr>
        <p:grpSpPr>
          <a:xfrm>
            <a:off x="288825" y="7035256"/>
            <a:ext cx="3393900" cy="2394736"/>
            <a:chOff x="260450" y="3283975"/>
            <a:chExt cx="3393900" cy="5946700"/>
          </a:xfrm>
        </p:grpSpPr>
        <p:sp>
          <p:nvSpPr>
            <p:cNvPr id="252" name="Google Shape;252;p31"/>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4" name="Google Shape;254;p3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56" name="Google Shape;256;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sp>
        <p:nvSpPr>
          <p:cNvPr id="258" name="Google Shape;258;p31"/>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CCMA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150 Questions, 30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3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72.9%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38,548</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92,753</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F2A2DBE3-73C4-B9E9-A0F7-529AD8A009F3}"/>
              </a:ext>
            </a:extLst>
          </p:cNvPr>
          <p:cNvPicPr>
            <a:picLocks noChangeAspect="1"/>
          </p:cNvPicPr>
          <p:nvPr/>
        </p:nvPicPr>
        <p:blipFill>
          <a:blip r:embed="rId3"/>
          <a:stretch>
            <a:fillRect/>
          </a:stretch>
        </p:blipFill>
        <p:spPr>
          <a:xfrm>
            <a:off x="204663" y="9516880"/>
            <a:ext cx="1281305" cy="3868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FFFFFF"/>
                </a:solidFill>
                <a:latin typeface="Montserrat"/>
                <a:ea typeface="Montserrat"/>
                <a:cs typeface="Montserrat"/>
                <a:sym typeface="Montserrat"/>
              </a:rPr>
              <a:t>Clinical Medical Professional Details</a:t>
            </a:r>
            <a:endParaRPr sz="50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FE9F683-4BFA-6C13-5EDA-B12C393DA1D8}"/>
              </a:ext>
            </a:extLst>
          </p:cNvPr>
          <p:cNvPicPr>
            <a:picLocks noChangeAspect="1"/>
          </p:cNvPicPr>
          <p:nvPr/>
        </p:nvPicPr>
        <p:blipFill>
          <a:blip r:embed="rId4"/>
          <a:stretch>
            <a:fillRect/>
          </a:stretch>
        </p:blipFill>
        <p:spPr>
          <a:xfrm>
            <a:off x="1953" y="9240968"/>
            <a:ext cx="2163334" cy="590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264" name="Google Shape;264;p32"/>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65" name="Google Shape;265;p32"/>
          <p:cNvGrpSpPr/>
          <p:nvPr/>
        </p:nvGrpSpPr>
        <p:grpSpPr>
          <a:xfrm>
            <a:off x="288825" y="7035256"/>
            <a:ext cx="3393900" cy="2394736"/>
            <a:chOff x="260450" y="3283975"/>
            <a:chExt cx="3393900" cy="5946700"/>
          </a:xfrm>
        </p:grpSpPr>
        <p:sp>
          <p:nvSpPr>
            <p:cNvPr id="266" name="Google Shape;266;p32"/>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8" name="Google Shape;268;p32"/>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70" name="Google Shape;270;p3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20</a:t>
            </a:fld>
            <a:endParaRPr b="1">
              <a:latin typeface="Montserrat"/>
              <a:ea typeface="Montserrat"/>
              <a:cs typeface="Montserrat"/>
              <a:sym typeface="Montserrat"/>
            </a:endParaRPr>
          </a:p>
        </p:txBody>
      </p:sp>
      <p:sp>
        <p:nvSpPr>
          <p:cNvPr id="272" name="Google Shape;272;p32"/>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CMAA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76%</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11,292</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18,622</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9724D0E7-F49A-BCD1-BE23-0074A1C63CBD}"/>
              </a:ext>
            </a:extLst>
          </p:cNvPr>
          <p:cNvPicPr>
            <a:picLocks noChangeAspect="1"/>
          </p:cNvPicPr>
          <p:nvPr/>
        </p:nvPicPr>
        <p:blipFill>
          <a:blip r:embed="rId3"/>
          <a:stretch>
            <a:fillRect/>
          </a:stretch>
        </p:blipFill>
        <p:spPr>
          <a:xfrm>
            <a:off x="204663" y="9507719"/>
            <a:ext cx="1446285" cy="3959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33"/>
          <p:cNvGrpSpPr/>
          <p:nvPr/>
        </p:nvGrpSpPr>
        <p:grpSpPr>
          <a:xfrm>
            <a:off x="3870225" y="7035256"/>
            <a:ext cx="3393900" cy="2394736"/>
            <a:chOff x="260450" y="3283975"/>
            <a:chExt cx="3393900" cy="5946700"/>
          </a:xfrm>
        </p:grpSpPr>
        <p:sp>
          <p:nvSpPr>
            <p:cNvPr id="278" name="Google Shape;278;p33"/>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33"/>
          <p:cNvGrpSpPr/>
          <p:nvPr/>
        </p:nvGrpSpPr>
        <p:grpSpPr>
          <a:xfrm>
            <a:off x="288825" y="7035256"/>
            <a:ext cx="3393900" cy="2394736"/>
            <a:chOff x="260450" y="3283975"/>
            <a:chExt cx="3393900" cy="5946700"/>
          </a:xfrm>
        </p:grpSpPr>
        <p:sp>
          <p:nvSpPr>
            <p:cNvPr id="281" name="Google Shape;281;p33"/>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33"/>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Phlebotomy Technician (CPT)</a:t>
            </a:r>
            <a:endParaRPr sz="1400" b="1">
              <a:latin typeface="Montserrat"/>
              <a:ea typeface="Montserrat"/>
              <a:cs typeface="Montserrat"/>
              <a:sym typeface="Montserrat"/>
            </a:endParaRPr>
          </a:p>
        </p:txBody>
      </p:sp>
      <p:sp>
        <p:nvSpPr>
          <p:cNvPr id="284" name="Google Shape;284;p33"/>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Hospitals, laboratories, and other employers have an increasing demand for phlebotomists. Most seek, and many require, a professional certification. With a CPT certification, you’ll have the credentials you need to set yourself apart from other applicants as you embark on a rewarding healthcare career. As more employers require phlebotomy certifications, a CPT will help improve your marketability in a growing and rewarding field.</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Common duties of Phlebotomists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Draw blood from patients and blood donors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Evaluate patients’ ability to withstand procedure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blood-drawing procedure to patients and answer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point of care testing, such as blood glucose levels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blood, urine and other specimens for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patient/donor identity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medical equipment such as needles, test tubes, and blood vials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Having a nationally accredited certification, like the CPT,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Phlebotomy Technicians are critical team members at hospitals, diagnostic laboratories, and blood donor centers. As advancements in medical technology rise, it’s an especially exciting time to being a career in this thriving field. Earning your Phlebotomy Technician Certification (CPT) from NHA can give employers confidence in your skills and abilities. Set yourself up for success and reach your career goals in the rewarding healthcare industry.</a:t>
            </a:r>
            <a:endParaRPr sz="1100">
              <a:latin typeface="Montserrat"/>
              <a:ea typeface="Montserrat"/>
              <a:cs typeface="Montserrat"/>
              <a:sym typeface="Montserrat"/>
            </a:endParaRPr>
          </a:p>
        </p:txBody>
      </p:sp>
      <p:cxnSp>
        <p:nvCxnSpPr>
          <p:cNvPr id="285" name="Google Shape;285;p33"/>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87" name="Google Shape;287;p3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3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89" name="Google Shape;289;p33"/>
          <p:cNvSpPr txBox="1"/>
          <p:nvPr/>
        </p:nvSpPr>
        <p:spPr>
          <a:xfrm>
            <a:off x="259575" y="70417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Each candidate must be able to provide evidence that he/she has performed a minimum of:</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30 successful venipunctures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10 successful capillary sticks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90" name="Google Shape;290;p33"/>
          <p:cNvSpPr txBox="1"/>
          <p:nvPr/>
        </p:nvSpPr>
        <p:spPr>
          <a:xfrm>
            <a:off x="3886200" y="70566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37,085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89,554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69FA2D3-817C-2605-4E77-EB63571C2C99}"/>
              </a:ext>
            </a:extLst>
          </p:cNvPr>
          <p:cNvPicPr>
            <a:picLocks noChangeAspect="1"/>
          </p:cNvPicPr>
          <p:nvPr/>
        </p:nvPicPr>
        <p:blipFill>
          <a:blip r:embed="rId3"/>
          <a:stretch>
            <a:fillRect/>
          </a:stretch>
        </p:blipFill>
        <p:spPr>
          <a:xfrm>
            <a:off x="204663" y="9507719"/>
            <a:ext cx="1409623" cy="3959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295" name="Google Shape;295;p34"/>
          <p:cNvGrpSpPr/>
          <p:nvPr/>
        </p:nvGrpSpPr>
        <p:grpSpPr>
          <a:xfrm>
            <a:off x="3870225" y="7035256"/>
            <a:ext cx="3393900" cy="2394736"/>
            <a:chOff x="260450" y="3283975"/>
            <a:chExt cx="3393900" cy="5946700"/>
          </a:xfrm>
        </p:grpSpPr>
        <p:sp>
          <p:nvSpPr>
            <p:cNvPr id="296" name="Google Shape;296;p34"/>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4"/>
          <p:cNvGrpSpPr/>
          <p:nvPr/>
        </p:nvGrpSpPr>
        <p:grpSpPr>
          <a:xfrm>
            <a:off x="288825" y="7035256"/>
            <a:ext cx="3393900" cy="2394736"/>
            <a:chOff x="260450" y="3283975"/>
            <a:chExt cx="3393900" cy="5946700"/>
          </a:xfrm>
        </p:grpSpPr>
        <p:sp>
          <p:nvSpPr>
            <p:cNvPr id="299" name="Google Shape;299;p34"/>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34"/>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EKG Technician (CET)</a:t>
            </a:r>
            <a:endParaRPr sz="1400" b="1">
              <a:latin typeface="Montserrat"/>
              <a:ea typeface="Montserrat"/>
              <a:cs typeface="Montserrat"/>
              <a:sym typeface="Montserrat"/>
            </a:endParaRPr>
          </a:p>
        </p:txBody>
      </p:sp>
      <p:sp>
        <p:nvSpPr>
          <p:cNvPr id="302" name="Google Shape;302;p34"/>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EKG rhythms provide important data for the diagnosis of heart conditions. As a Certified EKG Technician (CET), you’ll have the credentials nearly all healthcare employers require to perform the critical tasks of conducting EKGs, as well as Holter monitoring and assisting with stress tesing. These tests can be performed during physical exams, when cardiovascular problems are suspected, or in preparation for surgery.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Common duties of a Patient Care Technician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Set up and conduct EKGs (electrocardiograms) and assist with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patients for Holter or ambulatory monitoring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deliver final test results to physicians for analysis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Schedule appointments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Transcribe physicians’ interpretations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Having a nationally accredited certification, like the CET,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need for qualified EKG technicians continues to rise as the aging population in America grows (and with it, the prevalence of heart-related conditions). Earning your CET will help you launch a successful and meaningful career that can help make a difference in countless lives. Whether you seek full-time or part-time employment, the opportunities in this profession are flexible and in high demand. Plus, the added skills of Holter monitoring and stress tests required for the Certified EKG Technician (CET) will help you to be even more competitive as you launch your healthcare career.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303" name="Google Shape;303;p34"/>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305" name="Google Shape;305;p3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3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07" name="Google Shape;307;p34"/>
          <p:cNvSpPr txBox="1"/>
          <p:nvPr/>
        </p:nvSpPr>
        <p:spPr>
          <a:xfrm>
            <a:off x="259575" y="70417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Each candidate must be able to provide evidence that he/she has performed a minimum of:</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10 successful EKGs on live individuals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308" name="Google Shape;308;p34"/>
          <p:cNvSpPr txBox="1"/>
          <p:nvPr/>
        </p:nvSpPr>
        <p:spPr>
          <a:xfrm>
            <a:off x="3886200" y="70566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88.4%</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13,529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30,991</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57492E4A-1CD5-DE6F-D57C-34CA24E9D231}"/>
              </a:ext>
            </a:extLst>
          </p:cNvPr>
          <p:cNvPicPr>
            <a:picLocks noChangeAspect="1"/>
          </p:cNvPicPr>
          <p:nvPr/>
        </p:nvPicPr>
        <p:blipFill>
          <a:blip r:embed="rId3"/>
          <a:stretch>
            <a:fillRect/>
          </a:stretch>
        </p:blipFill>
        <p:spPr>
          <a:xfrm>
            <a:off x="204663" y="9516880"/>
            <a:ext cx="1391292" cy="3868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6"/>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324" name="Google Shape;324;p36"/>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838CCDC0-8D2D-84F6-2F02-86AF93330C8B}"/>
              </a:ext>
            </a:extLst>
          </p:cNvPr>
          <p:cNvPicPr>
            <a:picLocks noChangeAspect="1"/>
          </p:cNvPicPr>
          <p:nvPr/>
        </p:nvPicPr>
        <p:blipFill>
          <a:blip r:embed="rId4"/>
          <a:stretch>
            <a:fillRect/>
          </a:stretch>
        </p:blipFill>
        <p:spPr>
          <a:xfrm>
            <a:off x="240258" y="9259289"/>
            <a:ext cx="2163334" cy="5905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Clinical Medical Professional program prepares students for a career as a Medical Assistant and other closely related careers, which have projected job growth of 23%, and has been identified as a Bright Outlook Occupation based on Bureau of Labor Statistics (</a:t>
            </a:r>
            <a:r>
              <a:rPr lang="en" sz="1100" u="sng">
                <a:solidFill>
                  <a:schemeClr val="hlink"/>
                </a:solidFill>
                <a:latin typeface="Montserrat"/>
                <a:ea typeface="Montserrat"/>
                <a:cs typeface="Montserrat"/>
                <a:sym typeface="Montserrat"/>
                <a:hlinkClick r:id="rId3"/>
              </a:rPr>
              <a:t>www.bls.gov</a:t>
            </a:r>
            <a:r>
              <a:rPr lang="en" sz="1100">
                <a:latin typeface="Montserrat"/>
                <a:ea typeface="Montserrat"/>
                <a:cs typeface="Montserrat"/>
                <a:sym typeface="Montserrat"/>
              </a:rPr>
              <a:t>). Bright Outlook Occupations are expected to grow rapidly in the next several years or will have large numbers of job openings.</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31-9022.00 – Medical Assistants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Perform administrative and certain clinical duties under the direction of a physician. Administrative duties may include scheduling appointments, maintaining medical records, billing, and coding information for insurance purposes. Clinical duties may include taking and recording vital signs and medical histories, preparing patients for examination, drawing blood, and administering medications as directed by physician.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Certified Clinical Medical Assistant, Certified Medical Assistant, Laboratory Assistant, Chiropractor Assistant, Clinical Assistant, Doctor's Assistant, Medical Assistant, Medical Office Assistant, Ophthalmic Technician, Optometric Assistant, Optometric Technician, Registered Medical Assistant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2017 Median Wages:</a:t>
            </a:r>
            <a:r>
              <a:rPr lang="en" sz="1100">
                <a:latin typeface="Montserrat"/>
                <a:ea typeface="Montserrat"/>
                <a:cs typeface="Montserrat"/>
                <a:sym typeface="Montserrat"/>
              </a:rPr>
              <a:t> $16.15 hourly, $33,560 annual</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32" name="Google Shape;332;p3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Clinical Medical Professional Careers</a:t>
            </a:r>
            <a:endParaRPr sz="1400" b="1">
              <a:latin typeface="Montserrat"/>
              <a:ea typeface="Montserrat"/>
              <a:cs typeface="Montserrat"/>
              <a:sym typeface="Montserrat"/>
            </a:endParaRPr>
          </a:p>
        </p:txBody>
      </p:sp>
      <p:cxnSp>
        <p:nvCxnSpPr>
          <p:cNvPr id="333" name="Google Shape;333;p3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334" name="Google Shape;334;p3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FE7901E6-719C-8F23-423C-E8E476AAD10E}"/>
              </a:ext>
            </a:extLst>
          </p:cNvPr>
          <p:cNvPicPr>
            <a:picLocks noChangeAspect="1"/>
          </p:cNvPicPr>
          <p:nvPr/>
        </p:nvPicPr>
        <p:blipFill>
          <a:blip r:embed="rId4"/>
          <a:stretch>
            <a:fillRect/>
          </a:stretch>
        </p:blipFill>
        <p:spPr>
          <a:xfrm>
            <a:off x="204663" y="9370310"/>
            <a:ext cx="1867901"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Medical Assistant?</a:t>
            </a:r>
            <a:endParaRPr sz="26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are multi-skilled allied healthcare professionals who work to administer medications, assist with minor procedures, record vital signs, take medical history, prepare patients and rooms for examinations, obtain laboratory specimens, provide patient education, and much more. Because of the specialized skill set and knowledge that is held by these professionals, they find themselves working in clinics, physicians’ offices, hospitals, outpatient facilities, and specialists’ offices across the country.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will largely or solely work alongside the physician in providing patient care but may also be called upon to take care of the non medical aspects of the practice by completing paperwork, filing records, handling insurance, performing billing and bookkeeping, answering phones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Because physicians often have very large patient loads, they use Medical Assistants as valuable aids to complete many of the routine tasks involved in patient care. Because the duties performed by medical assistants are determined and governed by state law, they may vary from one place to the next. The Clinical Medical Assistant will dispose of contaminated supplies, sterilize instruments, collect and prepare laboratory specimens, and perform basic laboratory tests. In very small offices, the Medical Assistant may also be responsible for a number of other duties, including maintaining and ordering supplies, completing patient charts and insurance claims, answering phones, scheduling appointments, and more. The duties of these professionals are performed under the supervision of physicians and other licensed healthcare providers.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According to the US Bureau of Labor Statistics (BLS), the field of Clinical Medical Assisting is expected to grow 23% by 2024, which is faster than average for all occupations.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field, certification is important to stand out in a competitive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market. While certification may not be required in most states,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employers prefer hiring individuals who have demonstrated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mastery of Medical Assisting skills and concepts through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certification. Many employers offer career laddering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opportunities with elevated responsibilities and pay. These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roles include medical scribe, health coach, patient navigator,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patient care coordinator, and population health manager.</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2" name="Picture 2">
            <a:extLst>
              <a:ext uri="{FF2B5EF4-FFF2-40B4-BE49-F238E27FC236}">
                <a16:creationId xmlns:a16="http://schemas.microsoft.com/office/drawing/2014/main" id="{481D3F5B-DDE1-BE42-86DB-8581B05DD1C3}"/>
              </a:ext>
            </a:extLst>
          </p:cNvPr>
          <p:cNvPicPr>
            <a:picLocks noChangeAspect="1"/>
          </p:cNvPicPr>
          <p:nvPr/>
        </p:nvPicPr>
        <p:blipFill>
          <a:blip r:embed="rId4"/>
          <a:stretch>
            <a:fillRect/>
          </a:stretch>
        </p:blipFill>
        <p:spPr>
          <a:xfrm>
            <a:off x="204663" y="9434434"/>
            <a:ext cx="186790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Medical Assistant?</a:t>
            </a:r>
            <a:r>
              <a:rPr lang="en" sz="2400" b="1">
                <a:latin typeface="Montserrat"/>
                <a:ea typeface="Montserrat"/>
                <a:cs typeface="Montserrat"/>
                <a:sym typeface="Montserrat"/>
              </a:rPr>
              <a:t> </a:t>
            </a:r>
            <a:r>
              <a:rPr lang="en" sz="1200" b="1">
                <a:latin typeface="Montserrat"/>
                <a:ea typeface="Montserrat"/>
                <a:cs typeface="Montserrat"/>
                <a:sym typeface="Montserrat"/>
              </a:rPr>
              <a:t>(cont.)</a:t>
            </a:r>
            <a:endParaRPr sz="1200"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While the majority of Medical Assistants stay in the same type of work for at least five years, those that move into related fields often choose between clinical and administrative specialties. Those who choose clinical often become Medical Laboratory Technicians, Certified Nursing Assistants, Physical Therapy Assistants, Surgical Technicians, or Respiratory Technicians. Those who choose administrative often move into billing, coding, management, research, or other non-clinical career paths.</a:t>
            </a: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4525C6C4-FBAD-FC5F-5205-35B08121F3F0}"/>
              </a:ext>
            </a:extLst>
          </p:cNvPr>
          <p:cNvPicPr>
            <a:picLocks noChangeAspect="1"/>
          </p:cNvPicPr>
          <p:nvPr/>
        </p:nvPicPr>
        <p:blipFill>
          <a:blip r:embed="rId3"/>
          <a:stretch>
            <a:fillRect/>
          </a:stretch>
        </p:blipFill>
        <p:spPr>
          <a:xfrm>
            <a:off x="204663" y="9297025"/>
            <a:ext cx="186790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94" name="Google Shape;94;p17"/>
          <p:cNvSpPr txBox="1">
            <a:spLocks noGrp="1"/>
          </p:cNvSpPr>
          <p:nvPr>
            <p:ph type="body" idx="1"/>
          </p:nvPr>
        </p:nvSpPr>
        <p:spPr>
          <a:xfrm>
            <a:off x="264900" y="896827"/>
            <a:ext cx="7242600" cy="9315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MedCerts online Clinical Medical Professional program prepares students to gain industry certification and ultimately to work in hospitals, clinics, physician’s offices, and other healthcare facilities. Our highly immersive program utilizes 12 unique eLearning components designed to keep students engaged, stimulated, and entertained throughout their training. The student learning experience is driven by recorded video lecture delivered by expert instructors with simulations, video demonstrations, virtualized environments, and many other professionally produced learning objects. Multiple assessments test the students’ knowledge and understanding of the material contained in each lesson leading up to the comprehensive final exam for each course.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today’s Medical Assistant will be called upon to perform a variety of clinical administrative duties, the MedCerts program covers a wide range of skills and objectives that expand beyond the routine functions of a Medical Assistant. Chief among these expanded responsibilities are tasks related to and around the practices of Phlebotomy and Electrocardiography (ECG/EKG). This program contains two additional courses specifically designed to prepare the student with the knowledge and skills necessary to perform blood draws, collect and handle blood and non-blood specimens, administer EKGs and other diagnostic tests, while maintaining a safe clinical environment.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Upon completion of this program, graduates will have met the training requirements to sit for the Certified Clinical Medical Assistant (CCMA) exam and the Certified MEdical Administrative Assistant (CMAA) exam, both of which are sponsored by the National Healthcareer Association (NHA). Additionally, students will have completed the training requirements for the Certified Phlebotomy Technician (CPT) and Certified EKG Technician (CET) certifications sponsored by the NHA. Once hired as a Medical Assistant, the student can complete the required 30 successful</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venipunctures and 10 capillary sticks that are necessary to attempt the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Phlebotomy certification exam, and the 10 EKG readings required</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for the EKG certification.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Customer Service is a priority in situations where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direct care or other patient/client interaction occurs, students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will learn the fundamentals of Customer Service by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completing a module that has been aligned with standards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set forth by the Professional Association for Customer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Engagement (PACE). Students that successfully complete this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module will attain the status of  Customer Service Certified (CSC).</a:t>
            </a:r>
            <a:endParaRPr sz="1100">
              <a:latin typeface="Montserrat"/>
              <a:ea typeface="Montserrat"/>
              <a:cs typeface="Montserrat"/>
              <a:sym typeface="Montserrat"/>
            </a:endParaRPr>
          </a:p>
        </p:txBody>
      </p:sp>
      <p:cxnSp>
        <p:nvCxnSpPr>
          <p:cNvPr id="95" name="Google Shape;95;p17"/>
          <p:cNvCxnSpPr/>
          <p:nvPr/>
        </p:nvCxnSpPr>
        <p:spPr>
          <a:xfrm>
            <a:off x="320850" y="896813"/>
            <a:ext cx="7130700" cy="0"/>
          </a:xfrm>
          <a:prstGeom prst="straightConnector1">
            <a:avLst/>
          </a:prstGeom>
          <a:noFill/>
          <a:ln w="28575" cap="flat" cmpd="sng">
            <a:solidFill>
              <a:srgbClr val="0069FF"/>
            </a:solidFill>
            <a:prstDash val="solid"/>
            <a:round/>
            <a:headEnd type="none" w="med" len="med"/>
            <a:tailEnd type="none" w="med" len="med"/>
          </a:ln>
        </p:spPr>
      </p:cxnSp>
      <p:sp>
        <p:nvSpPr>
          <p:cNvPr id="97" name="Google Shape;97;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99" name="Google Shape;99;p17"/>
          <p:cNvPicPr preferRelativeResize="0"/>
          <p:nvPr/>
        </p:nvPicPr>
        <p:blipFill rotWithShape="1">
          <a:blip r:embed="rId3">
            <a:alphaModFix/>
          </a:blip>
          <a:srcRect l="1446" r="31886"/>
          <a:stretch/>
        </p:blipFill>
        <p:spPr>
          <a:xfrm>
            <a:off x="4759200" y="7012275"/>
            <a:ext cx="3013200" cy="30132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Who is this program recommended for?</a:t>
            </a:r>
            <a:endParaRPr sz="12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Clinical Medical Professional program is recommended for those who want to work directly with patients in a clinical medical environment. Medical Assistants will largely or solely work alongside the physician in providing patient care but may also be called upon to take care of the non medical aspects of the practice by completing paperwork, filing records, handling insurance, performing billing and bookkeeping, answering phones, and more.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Graduates of this program differentiate themselves from the field of Medical Assistants by completing comprehensive courses in Phlebotomy and Electrocardiography (EKG), creating a path for the Medical Assistant to perform advanced job roles and expanded responsibilities that can lead to greater marketability and earning power.</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EF9F62F0-769E-AA27-F01D-C562A32A0363}"/>
              </a:ext>
            </a:extLst>
          </p:cNvPr>
          <p:cNvPicPr>
            <a:picLocks noChangeAspect="1"/>
          </p:cNvPicPr>
          <p:nvPr/>
        </p:nvPicPr>
        <p:blipFill>
          <a:blip r:embed="rId3"/>
          <a:stretch>
            <a:fillRect/>
          </a:stretch>
        </p:blipFill>
        <p:spPr>
          <a:xfrm>
            <a:off x="149670" y="9370310"/>
            <a:ext cx="186790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p:nvPr/>
        </p:nvSpPr>
        <p:spPr>
          <a:xfrm>
            <a:off x="153403" y="6562573"/>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116" name="Google Shape;116;p19"/>
          <p:cNvSpPr txBox="1">
            <a:spLocks noGrp="1"/>
          </p:cNvSpPr>
          <p:nvPr>
            <p:ph type="body" idx="1"/>
          </p:nvPr>
        </p:nvSpPr>
        <p:spPr>
          <a:xfrm>
            <a:off x="208950" y="1045319"/>
            <a:ext cx="7242600" cy="4370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Clinical Medical Assistant in general, specialty, and surgical practices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laboratory specimen collection techniques, and cardiopulmonary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Recognized the importance of pharmacology and medication administration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blood and non-blood collections, handling, transport and processing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electrocardiography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diagnostic cardiac testing to include electrocardiograms, Holter monitors and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Grasp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for certification as a Certified Clinical Medical Assistant (CCMA)</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(CCMA and CMAA) are covered by MedCerts. For additional information, visit MedCerts.com.</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17" name="Google Shape;117;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9" name="Google Shape;119;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20"/>
          <p:cNvGrpSpPr/>
          <p:nvPr/>
        </p:nvGrpSpPr>
        <p:grpSpPr>
          <a:xfrm>
            <a:off x="4133850" y="2981875"/>
            <a:ext cx="3393900" cy="5946700"/>
            <a:chOff x="260450" y="3283975"/>
            <a:chExt cx="3393900" cy="5946700"/>
          </a:xfrm>
        </p:grpSpPr>
        <p:sp>
          <p:nvSpPr>
            <p:cNvPr id="126" name="Google Shape;126;p2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20"/>
          <p:cNvGrpSpPr/>
          <p:nvPr/>
        </p:nvGrpSpPr>
        <p:grpSpPr>
          <a:xfrm>
            <a:off x="363050" y="2981875"/>
            <a:ext cx="3393900" cy="5946700"/>
            <a:chOff x="260450" y="3283975"/>
            <a:chExt cx="3393900" cy="5946700"/>
          </a:xfrm>
        </p:grpSpPr>
        <p:sp>
          <p:nvSpPr>
            <p:cNvPr id="129" name="Google Shape;129;p2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32" name="Google Shape;132;p20"/>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33" name="Google Shape;133;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5" name="Google Shape;135;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sp>
        <p:nvSpPr>
          <p:cNvPr id="137" name="Google Shape;137;p20"/>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SzPts val="900"/>
              <a:buFont typeface="Montserrat"/>
              <a:buChar char="●"/>
            </a:pPr>
            <a:r>
              <a:rPr lang="en" sz="900" u="sng" dirty="0">
                <a:latin typeface="Montserrat"/>
                <a:ea typeface="Montserrat"/>
                <a:cs typeface="Montserrat"/>
                <a:sym typeface="Montserrat"/>
              </a:rPr>
              <a:t>Introduction to Human Anatomy &amp; Medical Terminology</a:t>
            </a:r>
            <a:r>
              <a:rPr lang="en" sz="900" dirty="0">
                <a:latin typeface="Montserrat"/>
                <a:ea typeface="Montserrat"/>
                <a:cs typeface="Montserrat"/>
                <a:sym typeface="Montserrat"/>
              </a:rPr>
              <a:t> (MedCerts) Recorded Video-Based Lecture/Instruction</a:t>
            </a:r>
            <a:endParaRPr sz="900" dirty="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dirty="0">
                <a:latin typeface="Montserrat"/>
                <a:ea typeface="Montserrat"/>
                <a:cs typeface="Montserrat"/>
                <a:sym typeface="Montserrat"/>
              </a:rPr>
              <a:t>Introduction to Human Anatomy &amp; Medical Terminology: A Course Companion</a:t>
            </a:r>
            <a:r>
              <a:rPr lang="en" sz="900" dirty="0">
                <a:latin typeface="Montserrat"/>
                <a:ea typeface="Montserrat"/>
                <a:cs typeface="Montserrat"/>
                <a:sym typeface="Montserrat"/>
              </a:rPr>
              <a:t> (Reuter, Weiss) MedCerts 1st Edition </a:t>
            </a:r>
            <a:r>
              <a:rPr lang="en" sz="900" dirty="0" err="1">
                <a:latin typeface="Montserrat"/>
                <a:ea typeface="Montserrat"/>
                <a:cs typeface="Montserrat"/>
                <a:sym typeface="Montserrat"/>
              </a:rPr>
              <a:t>eText</a:t>
            </a:r>
            <a:r>
              <a:rPr lang="en" sz="900" dirty="0">
                <a:latin typeface="Montserrat"/>
                <a:ea typeface="Montserrat"/>
                <a:cs typeface="Montserrat"/>
                <a:sym typeface="Montserrat"/>
              </a:rPr>
              <a:t> and Workbook</a:t>
            </a:r>
            <a:endParaRPr sz="900" dirty="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dirty="0">
                <a:latin typeface="Montserrat"/>
                <a:ea typeface="Montserrat"/>
                <a:cs typeface="Montserrat"/>
                <a:sym typeface="Montserrat"/>
              </a:rPr>
              <a:t>A&amp;P with Medical Terms Flashcards</a:t>
            </a:r>
            <a:r>
              <a:rPr lang="en" sz="900" dirty="0">
                <a:latin typeface="Montserrat"/>
                <a:ea typeface="Montserrat"/>
                <a:cs typeface="Montserrat"/>
                <a:sym typeface="Montserrat"/>
              </a:rPr>
              <a:t> (MedCerts) MedCerts</a:t>
            </a:r>
            <a:endParaRPr sz="900" dirty="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dirty="0">
                <a:latin typeface="Montserrat"/>
                <a:ea typeface="Montserrat"/>
                <a:cs typeface="Montserrat"/>
                <a:sym typeface="Montserrat"/>
              </a:rPr>
              <a:t>Medical Office Procedures and Administration</a:t>
            </a:r>
            <a:r>
              <a:rPr lang="en" sz="900" dirty="0">
                <a:latin typeface="Montserrat"/>
                <a:ea typeface="Montserrat"/>
                <a:cs typeface="Montserrat"/>
                <a:sym typeface="Montserrat"/>
              </a:rPr>
              <a:t> (MedCerts) Recorded Video-Based Lecture/Instruction</a:t>
            </a:r>
            <a:endParaRPr sz="900" dirty="0">
              <a:latin typeface="Montserrat"/>
              <a:ea typeface="Montserrat"/>
              <a:cs typeface="Montserrat"/>
              <a:sym typeface="Montserrat"/>
            </a:endParaRPr>
          </a:p>
          <a:p>
            <a:pPr marL="457200" indent="-285750">
              <a:lnSpc>
                <a:spcPct val="150000"/>
              </a:lnSpc>
              <a:buSzPts val="900"/>
              <a:buFont typeface="Montserrat"/>
              <a:buChar char="●"/>
            </a:pPr>
            <a:r>
              <a:rPr lang="en" sz="900" u="sng" dirty="0">
                <a:latin typeface="Montserrat"/>
                <a:ea typeface="Montserrat"/>
                <a:cs typeface="Montserrat"/>
                <a:sym typeface="Montserrat"/>
              </a:rPr>
              <a:t>Kinn’s The Administrative Medical Assistant</a:t>
            </a:r>
            <a:r>
              <a:rPr lang="en" sz="900" dirty="0">
                <a:latin typeface="Montserrat"/>
                <a:ea typeface="Montserrat"/>
                <a:cs typeface="Montserrat"/>
                <a:sym typeface="Montserrat"/>
              </a:rPr>
              <a:t> (Proctor, Niedzwiecki, Pepper and Madero) Elsevier 13th Edition eBook (from VitalSource) </a:t>
            </a:r>
            <a:endParaRPr lang="en"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dirty="0">
                <a:latin typeface="Montserrat"/>
                <a:ea typeface="Montserrat"/>
                <a:cs typeface="Montserrat"/>
                <a:sym typeface="Montserrat"/>
              </a:rPr>
              <a:t>Medical Assisting Demonstration Videos</a:t>
            </a:r>
            <a:r>
              <a:rPr lang="en" sz="900" dirty="0">
                <a:latin typeface="Montserrat"/>
                <a:ea typeface="Montserrat"/>
                <a:cs typeface="Montserrat"/>
                <a:sym typeface="Montserrat"/>
              </a:rPr>
              <a:t> (Elsevier Copyright 2017) Interactive Video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dirty="0">
                <a:latin typeface="Montserrat"/>
                <a:ea typeface="Montserrat"/>
                <a:cs typeface="Montserrat"/>
                <a:sym typeface="Montserrat"/>
              </a:rPr>
              <a:t>Storyline Animations </a:t>
            </a:r>
            <a:r>
              <a:rPr lang="en" sz="900" dirty="0">
                <a:latin typeface="Montserrat"/>
                <a:ea typeface="Montserrat"/>
                <a:cs typeface="Montserrat"/>
                <a:sym typeface="Montserrat"/>
              </a:rPr>
              <a:t>(MedCerts) Skill Presentations and Knowledge Checks</a:t>
            </a:r>
            <a:endParaRPr sz="900" dirty="0">
              <a:latin typeface="Montserrat"/>
              <a:ea typeface="Montserrat"/>
              <a:cs typeface="Montserrat"/>
              <a:sym typeface="Montserrat"/>
            </a:endParaRPr>
          </a:p>
          <a:p>
            <a:pPr marL="457200" lvl="0" indent="-285750" algn="l" rtl="0">
              <a:lnSpc>
                <a:spcPct val="150000"/>
              </a:lnSpc>
              <a:spcBef>
                <a:spcPts val="0"/>
              </a:spcBef>
              <a:spcAft>
                <a:spcPts val="0"/>
              </a:spcAft>
              <a:buClr>
                <a:schemeClr val="dk1"/>
              </a:buClr>
              <a:buSzPts val="900"/>
              <a:buFont typeface="Montserrat"/>
              <a:buChar char="●"/>
            </a:pPr>
            <a:r>
              <a:rPr lang="en" sz="900" u="sng" dirty="0">
                <a:solidFill>
                  <a:schemeClr val="dk1"/>
                </a:solidFill>
                <a:latin typeface="Montserrat"/>
                <a:ea typeface="Montserrat"/>
                <a:cs typeface="Montserrat"/>
                <a:sym typeface="Montserrat"/>
              </a:rPr>
              <a:t>Medical Administrative Assistant 3D Virtual Scenarios</a:t>
            </a:r>
            <a:r>
              <a:rPr lang="en" sz="900" dirty="0">
                <a:solidFill>
                  <a:schemeClr val="dk1"/>
                </a:solidFill>
                <a:latin typeface="Montserrat"/>
                <a:ea typeface="Montserrat"/>
                <a:cs typeface="Montserrat"/>
                <a:sym typeface="Montserrat"/>
              </a:rPr>
              <a:t> (MedCerts)</a:t>
            </a:r>
            <a:endParaRPr sz="900" dirty="0">
              <a:solidFill>
                <a:schemeClr val="dk1"/>
              </a:solidFill>
              <a:latin typeface="Montserrat"/>
              <a:ea typeface="Montserrat"/>
              <a:cs typeface="Montserrat"/>
              <a:sym typeface="Montserrat"/>
            </a:endParaRPr>
          </a:p>
          <a:p>
            <a:pPr marL="457200" indent="-285750">
              <a:lnSpc>
                <a:spcPct val="150000"/>
              </a:lnSpc>
              <a:buClr>
                <a:schemeClr val="dk1"/>
              </a:buClr>
              <a:buSzPts val="900"/>
              <a:buFont typeface="Montserrat"/>
              <a:buChar char="●"/>
            </a:pPr>
            <a:r>
              <a:rPr lang="en" sz="900" u="sng" dirty="0">
                <a:solidFill>
                  <a:schemeClr val="dk1"/>
                </a:solidFill>
                <a:latin typeface="Montserrat"/>
                <a:ea typeface="Montserrat"/>
                <a:cs typeface="Montserrat"/>
                <a:sym typeface="Montserrat"/>
              </a:rPr>
              <a:t>Clinical Medical Assisting</a:t>
            </a:r>
            <a:r>
              <a:rPr lang="en" sz="900" dirty="0">
                <a:solidFill>
                  <a:schemeClr val="dk1"/>
                </a:solidFill>
                <a:latin typeface="Montserrat"/>
                <a:ea typeface="Montserrat"/>
                <a:cs typeface="Montserrat"/>
                <a:sym typeface="Montserrat"/>
              </a:rPr>
              <a:t> (MedCerts) Recorded Video-Based Lecture/Instruction </a:t>
            </a:r>
            <a:endParaRPr sz="900">
              <a:solidFill>
                <a:schemeClr val="dk1"/>
              </a:solidFill>
              <a:latin typeface="Montserrat"/>
              <a:ea typeface="Montserrat"/>
              <a:cs typeface="Montserrat"/>
              <a:sym typeface="Montserrat"/>
            </a:endParaRPr>
          </a:p>
          <a:p>
            <a:pPr marL="457200" lvl="0" indent="-285750" algn="l" rtl="0">
              <a:lnSpc>
                <a:spcPct val="150000"/>
              </a:lnSpc>
              <a:spcBef>
                <a:spcPts val="0"/>
              </a:spcBef>
              <a:spcAft>
                <a:spcPts val="0"/>
              </a:spcAft>
              <a:buClr>
                <a:schemeClr val="dk1"/>
              </a:buClr>
              <a:buSzPts val="900"/>
              <a:buFont typeface="Montserrat"/>
              <a:buChar char="●"/>
            </a:pPr>
            <a:r>
              <a:rPr lang="en" sz="900" u="sng" dirty="0">
                <a:solidFill>
                  <a:schemeClr val="dk1"/>
                </a:solidFill>
                <a:latin typeface="Montserrat"/>
                <a:ea typeface="Montserrat"/>
                <a:cs typeface="Montserrat"/>
                <a:sym typeface="Montserrat"/>
              </a:rPr>
              <a:t>Kinn’s The Clinical Medical Assistant</a:t>
            </a:r>
            <a:r>
              <a:rPr lang="en" sz="900" dirty="0">
                <a:solidFill>
                  <a:schemeClr val="dk1"/>
                </a:solidFill>
                <a:latin typeface="Montserrat"/>
                <a:ea typeface="Montserrat"/>
                <a:cs typeface="Montserrat"/>
                <a:sym typeface="Montserrat"/>
              </a:rPr>
              <a:t> (Proctor, Niedzwiecki, Pepper and Madero) Elsevier 13th Edition eBook (from VitalSource)</a:t>
            </a:r>
            <a:endParaRPr sz="900" dirty="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endParaRPr sz="900">
              <a:latin typeface="Montserrat"/>
              <a:ea typeface="Montserrat"/>
              <a:cs typeface="Montserrat"/>
              <a:sym typeface="Montserrat"/>
            </a:endParaRPr>
          </a:p>
        </p:txBody>
      </p:sp>
      <p:sp>
        <p:nvSpPr>
          <p:cNvPr id="138" name="Google Shape;138;p20"/>
          <p:cNvSpPr txBox="1"/>
          <p:nvPr/>
        </p:nvSpPr>
        <p:spPr>
          <a:xfrm>
            <a:off x="4132350" y="3200025"/>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Body Spectrum</a:t>
            </a:r>
            <a:r>
              <a:rPr lang="en" sz="900">
                <a:latin typeface="Montserrat"/>
                <a:ea typeface="Montserrat"/>
                <a:cs typeface="Montserrat"/>
                <a:sym typeface="Montserrat"/>
              </a:rPr>
              <a:t> (Elsevier Copyright 2014) Interactivity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Medical Assisting Demonstration Videos</a:t>
            </a:r>
            <a:r>
              <a:rPr lang="en" sz="900">
                <a:latin typeface="Montserrat"/>
                <a:ea typeface="Montserrat"/>
                <a:cs typeface="Montserrat"/>
                <a:sym typeface="Montserrat"/>
              </a:rPr>
              <a:t> (Elsevier Copyright 2017)</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Storyline Animations</a:t>
            </a:r>
            <a:r>
              <a:rPr lang="en" sz="900">
                <a:latin typeface="Montserrat"/>
                <a:ea typeface="Montserrat"/>
                <a:cs typeface="Montserrat"/>
                <a:sym typeface="Montserrat"/>
              </a:rPr>
              <a:t> (MedCerts) Skill Presentations and Knowledge Checks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SIMTICs </a:t>
            </a:r>
            <a:r>
              <a:rPr lang="en" sz="900">
                <a:latin typeface="Montserrat"/>
                <a:ea typeface="Montserrat"/>
                <a:cs typeface="Montserrat"/>
                <a:sym typeface="Montserrat"/>
              </a:rPr>
              <a:t>Clinical Procedures Simulation Training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Worktext and Procedures Manual 4E</a:t>
            </a:r>
            <a:r>
              <a:rPr lang="en" sz="900">
                <a:latin typeface="Montserrat"/>
                <a:ea typeface="Montserrat"/>
                <a:cs typeface="Montserrat"/>
                <a:sym typeface="Montserrat"/>
              </a:rPr>
              <a:t> (Elsevier Copyright 2016) by Warekois and Robinson eBook (from VitalSource)</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Procedure Videos</a:t>
            </a:r>
            <a:r>
              <a:rPr lang="en" sz="900">
                <a:latin typeface="Montserrat"/>
                <a:ea typeface="Montserrat"/>
                <a:cs typeface="Montserrat"/>
                <a:sym typeface="Montserrat"/>
              </a:rPr>
              <a:t> Elsevier Copyright 2016)</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Drag and Drop Exercises</a:t>
            </a:r>
            <a:r>
              <a:rPr lang="en" sz="900">
                <a:latin typeface="Montserrat"/>
                <a:ea typeface="Montserrat"/>
                <a:cs typeface="Montserrat"/>
                <a:sym typeface="Montserrat"/>
              </a:rPr>
              <a:t> Interactive Lesson Review (Elsevier Copyright 2016)</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Storyline Animations</a:t>
            </a:r>
            <a:r>
              <a:rPr lang="en" sz="900">
                <a:latin typeface="Montserrat"/>
                <a:ea typeface="Montserrat"/>
                <a:cs typeface="Montserrat"/>
                <a:sym typeface="Montserrat"/>
              </a:rPr>
              <a:t> Skill Presentations and Knowledge Checks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Technician 3D Virtual Scenarios</a:t>
            </a:r>
            <a:r>
              <a:rPr lang="en" sz="900">
                <a:latin typeface="Montserrat"/>
                <a:ea typeface="Montserrat"/>
                <a:cs typeface="Montserrat"/>
                <a:sym typeface="Montserrat"/>
              </a:rPr>
              <a:t>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Phlebotomy and Capillary Procedures Simulation Training</a:t>
            </a:r>
            <a:r>
              <a:rPr lang="en" sz="900">
                <a:latin typeface="Montserrat"/>
                <a:ea typeface="Montserrat"/>
                <a:cs typeface="Montserrat"/>
                <a:sym typeface="Montserrat"/>
              </a:rPr>
              <a:t> (SIMTICs)</a:t>
            </a:r>
            <a:endParaRPr sz="9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FB97DFAC-CE4D-C3D1-7AB3-92E043E86ABE}"/>
              </a:ext>
            </a:extLst>
          </p:cNvPr>
          <p:cNvPicPr>
            <a:picLocks noChangeAspect="1"/>
          </p:cNvPicPr>
          <p:nvPr/>
        </p:nvPicPr>
        <p:blipFill>
          <a:blip r:embed="rId3"/>
          <a:stretch>
            <a:fillRect/>
          </a:stretch>
        </p:blipFill>
        <p:spPr>
          <a:xfrm>
            <a:off x="268822" y="9370310"/>
            <a:ext cx="186790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21"/>
          <p:cNvGrpSpPr/>
          <p:nvPr/>
        </p:nvGrpSpPr>
        <p:grpSpPr>
          <a:xfrm>
            <a:off x="320850" y="1181650"/>
            <a:ext cx="3393900" cy="5946700"/>
            <a:chOff x="260450" y="3283975"/>
            <a:chExt cx="3393900" cy="5946700"/>
          </a:xfrm>
        </p:grpSpPr>
        <p:sp>
          <p:nvSpPr>
            <p:cNvPr id="144" name="Google Shape;144;p21"/>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Equipment &amp; Courseware/eBooks</a:t>
            </a:r>
            <a:r>
              <a:rPr lang="en" b="1">
                <a:latin typeface="Montserrat"/>
                <a:ea typeface="Montserrat"/>
                <a:cs typeface="Montserrat"/>
                <a:sym typeface="Montserrat"/>
              </a:rPr>
              <a:t>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cxnSp>
        <p:nvCxnSpPr>
          <p:cNvPr id="147" name="Google Shape;147;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9" name="Google Shape;149;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sp>
        <p:nvSpPr>
          <p:cNvPr id="151" name="Google Shape;151;p21"/>
          <p:cNvSpPr txBox="1"/>
          <p:nvPr/>
        </p:nvSpPr>
        <p:spPr>
          <a:xfrm>
            <a:off x="320850" y="1342650"/>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Clr>
                <a:schemeClr val="dk1"/>
              </a:buClr>
              <a:buSzPts val="900"/>
              <a:buFont typeface="Montserrat"/>
              <a:buChar char="●"/>
            </a:pPr>
            <a:r>
              <a:rPr lang="en" sz="900" u="sng">
                <a:latin typeface="Montserrat"/>
                <a:ea typeface="Montserrat"/>
                <a:cs typeface="Montserrat"/>
                <a:sym typeface="Montserrat"/>
              </a:rPr>
              <a:t>Electrocardiography</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Electrocardiography for Healthcare Professionals 5F</a:t>
            </a:r>
            <a:r>
              <a:rPr lang="en" sz="900">
                <a:latin typeface="Montserrat"/>
                <a:ea typeface="Montserrat"/>
                <a:cs typeface="Montserrat"/>
                <a:sym typeface="Montserrat"/>
              </a:rPr>
              <a:t> (McGraw Hill Copyright 2019) by Booth and O’Brien eBook (from VitalSource)</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Electrocardiography Storyline Animations Skill Presentations and Knowledge Checks</a:t>
            </a:r>
            <a:r>
              <a:rPr lang="en" sz="900">
                <a:latin typeface="Montserrat"/>
                <a:ea typeface="Montserrat"/>
                <a:cs typeface="Montserrat"/>
                <a:sym typeface="Montserrat"/>
              </a:rPr>
              <a:t>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EKG Technician 3D Virtual Scenarios</a:t>
            </a:r>
            <a:r>
              <a:rPr lang="en" sz="900">
                <a:latin typeface="Montserrat"/>
                <a:ea typeface="Montserrat"/>
                <a:cs typeface="Montserrat"/>
                <a:sym typeface="Montserrat"/>
              </a:rPr>
              <a:t>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EKG Technician UNREAL 3D Virtual Games</a:t>
            </a:r>
            <a:r>
              <a:rPr lang="en" sz="900">
                <a:latin typeface="Montserrat"/>
                <a:ea typeface="Montserrat"/>
                <a:cs typeface="Montserrat"/>
                <a:sym typeface="Montserrat"/>
              </a:rPr>
              <a:t>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EKG and Analysis Simulation Training</a:t>
            </a:r>
            <a:r>
              <a:rPr lang="en" sz="900">
                <a:latin typeface="Montserrat"/>
                <a:ea typeface="Montserrat"/>
                <a:cs typeface="Montserrat"/>
                <a:sym typeface="Montserrat"/>
              </a:rPr>
              <a:t> (SIMTICs)</a:t>
            </a:r>
            <a:endParaRPr sz="900">
              <a:latin typeface="Montserrat"/>
              <a:ea typeface="Montserrat"/>
              <a:cs typeface="Montserrat"/>
              <a:sym typeface="Montserrat"/>
            </a:endParaRPr>
          </a:p>
          <a:p>
            <a:pPr marL="0" lvl="0" indent="0" algn="l" rtl="0">
              <a:lnSpc>
                <a:spcPct val="150000"/>
              </a:lnSpc>
              <a:spcBef>
                <a:spcPts val="0"/>
              </a:spcBef>
              <a:spcAft>
                <a:spcPts val="0"/>
              </a:spcAft>
              <a:buNone/>
            </a:pPr>
            <a:endParaRPr sz="900">
              <a:latin typeface="Montserrat"/>
              <a:ea typeface="Montserrat"/>
              <a:cs typeface="Montserrat"/>
              <a:sym typeface="Montserrat"/>
            </a:endParaRPr>
          </a:p>
          <a:p>
            <a:pPr marL="0" lvl="0" indent="0" algn="l" rtl="0">
              <a:spcBef>
                <a:spcPts val="0"/>
              </a:spcBef>
              <a:spcAft>
                <a:spcPts val="0"/>
              </a:spcAft>
              <a:buNone/>
            </a:pPr>
            <a:endParaRPr sz="1100"/>
          </a:p>
        </p:txBody>
      </p:sp>
      <p:pic>
        <p:nvPicPr>
          <p:cNvPr id="2" name="Picture 2">
            <a:extLst>
              <a:ext uri="{FF2B5EF4-FFF2-40B4-BE49-F238E27FC236}">
                <a16:creationId xmlns:a16="http://schemas.microsoft.com/office/drawing/2014/main" id="{75337F5B-ABBC-7B86-4DD8-9201F2F3EC72}"/>
              </a:ext>
            </a:extLst>
          </p:cNvPr>
          <p:cNvPicPr>
            <a:picLocks noChangeAspect="1"/>
          </p:cNvPicPr>
          <p:nvPr/>
        </p:nvPicPr>
        <p:blipFill>
          <a:blip r:embed="rId3"/>
          <a:stretch>
            <a:fillRect/>
          </a:stretch>
        </p:blipFill>
        <p:spPr>
          <a:xfrm>
            <a:off x="323816" y="9361149"/>
            <a:ext cx="186790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599C5-259C-438B-A2F7-26E323F5224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BA846B-2EA4-4D99-B822-A19FF7E32458}">
  <ds:schemaRefs>
    <ds:schemaRef ds:uri="http://schemas.microsoft.com/sharepoint/v3/contenttype/forms"/>
  </ds:schemaRefs>
</ds:datastoreItem>
</file>

<file path=customXml/itemProps3.xml><?xml version="1.0" encoding="utf-8"?>
<ds:datastoreItem xmlns:ds="http://schemas.openxmlformats.org/officeDocument/2006/customXml" ds:itemID="{C373C7E5-B788-4EA4-BBE1-4DD2E7987D24}"/>
</file>

<file path=docProps/app.xml><?xml version="1.0" encoding="utf-8"?>
<Properties xmlns="http://schemas.openxmlformats.org/officeDocument/2006/extended-properties" xmlns:vt="http://schemas.openxmlformats.org/officeDocument/2006/docPropsVTypes">
  <TotalTime>0</TotalTime>
  <Words>4845</Words>
  <Application>Microsoft Office PowerPoint</Application>
  <PresentationFormat>Custom</PresentationFormat>
  <Paragraphs>313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Simple Light</vt:lpstr>
      <vt:lpstr>Clinical Medical Professional</vt:lpstr>
      <vt:lpstr>Clinical Medical Professional Details</vt:lpstr>
      <vt:lpstr>What is a Medical Assistant?</vt:lpstr>
      <vt:lpstr>What is a Medical Assistant? (cont.)</vt:lpstr>
      <vt:lpstr>Program Description</vt:lpstr>
      <vt:lpstr>Who is this program recommended for?</vt:lpstr>
      <vt:lpstr>Program Objectives &amp; Features</vt:lpstr>
      <vt:lpstr>Equipment &amp; Courseware/eBooks</vt:lpstr>
      <vt:lpstr>Equipment &amp; Courseware/eBooks (cont.)</vt:lpstr>
      <vt:lpstr>Enrollment Eligibility Requirements</vt:lpstr>
      <vt:lpstr>Clinical Medical Professional Courses</vt:lpstr>
      <vt:lpstr>PS-1011: Professionalism in Allied Health</vt:lpstr>
      <vt:lpstr>HI-1014: Introduction to Human Anatomy and Medical Terminology</vt:lpstr>
      <vt:lpstr>HI-1011: Medical Office Procedures and Administration</vt:lpstr>
      <vt:lpstr>HI-6010: Clinical Medical Assisting</vt:lpstr>
      <vt:lpstr>HI-6011: Phlebotomy</vt:lpstr>
      <vt:lpstr>HI-6012: Electrocardiography</vt:lpstr>
      <vt:lpstr>Eligible Program Certifications</vt:lpstr>
      <vt:lpstr>Certified Clinical Medical Assistant (CCMA)</vt:lpstr>
      <vt:lpstr>Medical Administrative Assistant Certification (CMAA)</vt:lpstr>
      <vt:lpstr>Certified Phlebotomy Technician (CPT)</vt:lpstr>
      <vt:lpstr>Certified EKG Technician (CET)</vt:lpstr>
      <vt:lpstr>Potential Careers &amp; Job Outlook</vt:lpstr>
      <vt:lpstr>Clinical Medical Professional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Medical Professional</dc:title>
  <dc:creator>Melissa Casey</dc:creator>
  <cp:lastModifiedBy>Melissa Casey</cp:lastModifiedBy>
  <cp:revision>54</cp:revision>
  <dcterms:modified xsi:type="dcterms:W3CDTF">2022-06-24T18:32:58Z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