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0"/>
  </p:notesMasterIdLst>
  <p:sldIdLst>
    <p:sldId id="256" r:id="rId5"/>
    <p:sldId id="257" r:id="rId6"/>
    <p:sldId id="258" r:id="rId7"/>
    <p:sldId id="259" r:id="rId8"/>
    <p:sldId id="260" r:id="rId9"/>
    <p:sldId id="261" r:id="rId10"/>
    <p:sldId id="262" r:id="rId11"/>
    <p:sldId id="263" r:id="rId12"/>
    <p:sldId id="273" r:id="rId13"/>
    <p:sldId id="265" r:id="rId14"/>
    <p:sldId id="266" r:id="rId15"/>
    <p:sldId id="267" r:id="rId16"/>
    <p:sldId id="268" r:id="rId17"/>
    <p:sldId id="270" r:id="rId18"/>
    <p:sldId id="271" r:id="rId19"/>
  </p:sldIdLst>
  <p:sldSz cx="7772400" cy="10058400"/>
  <p:notesSz cx="6858000" cy="9144000"/>
  <p:embeddedFontLst>
    <p:embeddedFont>
      <p:font typeface="Montserrat" pitchFamily="2" charset="77"/>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CA9"/>
    <a:srgbClr val="ECEFF6"/>
    <a:srgbClr val="EF6523"/>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FC6BE3-4148-224D-A652-C169029B48AD}" v="24" dt="2023-12-05T01:40:46.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46"/>
    <p:restoredTop sz="94648"/>
  </p:normalViewPr>
  <p:slideViewPr>
    <p:cSldViewPr snapToGrid="0">
      <p:cViewPr>
        <p:scale>
          <a:sx n="100" d="100"/>
          <a:sy n="100" d="100"/>
        </p:scale>
        <p:origin x="336" y="-39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Fritcher" userId="S::tfritcher@medcerts.com::888bbd80-11e5-461c-9171-96cefb79a967" providerId="AD" clId="Web-{86E2AC9F-C084-0000-A5C0-40941BC23D50}"/>
    <pc:docChg chg="sldOrd">
      <pc:chgData name="Tony  Fritcher" userId="S::tfritcher@medcerts.com::888bbd80-11e5-461c-9171-96cefb79a967" providerId="AD" clId="Web-{86E2AC9F-C084-0000-A5C0-40941BC23D50}" dt="2021-02-19T20:29:54.398" v="0"/>
      <pc:docMkLst>
        <pc:docMk/>
      </pc:docMkLst>
      <pc:sldChg chg="ord">
        <pc:chgData name="Tony  Fritcher" userId="S::tfritcher@medcerts.com::888bbd80-11e5-461c-9171-96cefb79a967" providerId="AD" clId="Web-{86E2AC9F-C084-0000-A5C0-40941BC23D50}" dt="2021-02-19T20:29:54.398" v="0"/>
        <pc:sldMkLst>
          <pc:docMk/>
          <pc:sldMk cId="0" sldId="271"/>
        </pc:sldMkLst>
      </pc:sldChg>
    </pc:docChg>
  </pc:docChgLst>
  <pc:docChgLst>
    <pc:chgData name="Sange Thungon" userId="S::sthungon@medcerts.com::dac29ab1-0309-4309-9d13-ef1fc85358e3" providerId="AD" clId="Web-{3EDF8018-CF71-FBC5-2745-098994274CDA}"/>
    <pc:docChg chg="modSld">
      <pc:chgData name="Sange Thungon" userId="S::sthungon@medcerts.com::dac29ab1-0309-4309-9d13-ef1fc85358e3" providerId="AD" clId="Web-{3EDF8018-CF71-FBC5-2745-098994274CDA}" dt="2022-06-24T15:39:31.675" v="40"/>
      <pc:docMkLst>
        <pc:docMk/>
      </pc:docMkLst>
      <pc:sldChg chg="addSp delSp modSp">
        <pc:chgData name="Sange Thungon" userId="S::sthungon@medcerts.com::dac29ab1-0309-4309-9d13-ef1fc85358e3" providerId="AD" clId="Web-{3EDF8018-CF71-FBC5-2745-098994274CDA}" dt="2022-06-24T15:37:16.359" v="4" actId="1076"/>
        <pc:sldMkLst>
          <pc:docMk/>
          <pc:sldMk cId="0" sldId="256"/>
        </pc:sldMkLst>
        <pc:picChg chg="add mod">
          <ac:chgData name="Sange Thungon" userId="S::sthungon@medcerts.com::dac29ab1-0309-4309-9d13-ef1fc85358e3" providerId="AD" clId="Web-{3EDF8018-CF71-FBC5-2745-098994274CDA}" dt="2022-06-24T15:37:16.359" v="4" actId="1076"/>
          <ac:picMkLst>
            <pc:docMk/>
            <pc:sldMk cId="0" sldId="256"/>
            <ac:picMk id="2" creationId="{4E00C071-D34D-6039-752D-C8F28FF6C33C}"/>
          </ac:picMkLst>
        </pc:picChg>
        <pc:picChg chg="del">
          <ac:chgData name="Sange Thungon" userId="S::sthungon@medcerts.com::dac29ab1-0309-4309-9d13-ef1fc85358e3" providerId="AD" clId="Web-{3EDF8018-CF71-FBC5-2745-098994274CDA}" dt="2022-06-24T15:37:09.046" v="0"/>
          <ac:picMkLst>
            <pc:docMk/>
            <pc:sldMk cId="0" sldId="256"/>
            <ac:picMk id="59" creationId="{00000000-0000-0000-0000-000000000000}"/>
          </ac:picMkLst>
        </pc:picChg>
      </pc:sldChg>
      <pc:sldChg chg="addSp delSp modSp">
        <pc:chgData name="Sange Thungon" userId="S::sthungon@medcerts.com::dac29ab1-0309-4309-9d13-ef1fc85358e3" providerId="AD" clId="Web-{3EDF8018-CF71-FBC5-2745-098994274CDA}" dt="2022-06-24T15:37:37.156" v="7" actId="1076"/>
        <pc:sldMkLst>
          <pc:docMk/>
          <pc:sldMk cId="0" sldId="257"/>
        </pc:sldMkLst>
        <pc:picChg chg="add mod">
          <ac:chgData name="Sange Thungon" userId="S::sthungon@medcerts.com::dac29ab1-0309-4309-9d13-ef1fc85358e3" providerId="AD" clId="Web-{3EDF8018-CF71-FBC5-2745-098994274CDA}" dt="2022-06-24T15:37:37.156" v="7" actId="1076"/>
          <ac:picMkLst>
            <pc:docMk/>
            <pc:sldMk cId="0" sldId="257"/>
            <ac:picMk id="2" creationId="{514F7089-20E8-5BD8-06A5-A9CC1D720DF8}"/>
          </ac:picMkLst>
        </pc:picChg>
        <pc:picChg chg="del">
          <ac:chgData name="Sange Thungon" userId="S::sthungon@medcerts.com::dac29ab1-0309-4309-9d13-ef1fc85358e3" providerId="AD" clId="Web-{3EDF8018-CF71-FBC5-2745-098994274CDA}" dt="2022-06-24T15:37:33.547" v="5"/>
          <ac:picMkLst>
            <pc:docMk/>
            <pc:sldMk cId="0" sldId="257"/>
            <ac:picMk id="67" creationId="{00000000-0000-0000-0000-000000000000}"/>
          </ac:picMkLst>
        </pc:picChg>
      </pc:sldChg>
      <pc:sldChg chg="addSp delSp modSp">
        <pc:chgData name="Sange Thungon" userId="S::sthungon@medcerts.com::dac29ab1-0309-4309-9d13-ef1fc85358e3" providerId="AD" clId="Web-{3EDF8018-CF71-FBC5-2745-098994274CDA}" dt="2022-06-24T15:38:37.267" v="20" actId="1076"/>
        <pc:sldMkLst>
          <pc:docMk/>
          <pc:sldMk cId="0" sldId="258"/>
        </pc:sldMkLst>
        <pc:picChg chg="add mod">
          <ac:chgData name="Sange Thungon" userId="S::sthungon@medcerts.com::dac29ab1-0309-4309-9d13-ef1fc85358e3" providerId="AD" clId="Web-{3EDF8018-CF71-FBC5-2745-098994274CDA}" dt="2022-06-24T15:38:37.267" v="20" actId="1076"/>
          <ac:picMkLst>
            <pc:docMk/>
            <pc:sldMk cId="0" sldId="258"/>
            <ac:picMk id="2" creationId="{0527FA8F-2018-070E-A3F2-26CC35D1F0C6}"/>
          </ac:picMkLst>
        </pc:picChg>
        <pc:picChg chg="del">
          <ac:chgData name="Sange Thungon" userId="S::sthungon@medcerts.com::dac29ab1-0309-4309-9d13-ef1fc85358e3" providerId="AD" clId="Web-{3EDF8018-CF71-FBC5-2745-098994274CDA}" dt="2022-06-24T15:38:32.361" v="18"/>
          <ac:picMkLst>
            <pc:docMk/>
            <pc:sldMk cId="0" sldId="258"/>
            <ac:picMk id="75" creationId="{00000000-0000-0000-0000-000000000000}"/>
          </ac:picMkLst>
        </pc:picChg>
      </pc:sldChg>
      <pc:sldChg chg="addSp delSp">
        <pc:chgData name="Sange Thungon" userId="S::sthungon@medcerts.com::dac29ab1-0309-4309-9d13-ef1fc85358e3" providerId="AD" clId="Web-{3EDF8018-CF71-FBC5-2745-098994274CDA}" dt="2022-06-24T15:38:41.189" v="22"/>
        <pc:sldMkLst>
          <pc:docMk/>
          <pc:sldMk cId="0" sldId="259"/>
        </pc:sldMkLst>
        <pc:picChg chg="add">
          <ac:chgData name="Sange Thungon" userId="S::sthungon@medcerts.com::dac29ab1-0309-4309-9d13-ef1fc85358e3" providerId="AD" clId="Web-{3EDF8018-CF71-FBC5-2745-098994274CDA}" dt="2022-06-24T15:38:41.189" v="22"/>
          <ac:picMkLst>
            <pc:docMk/>
            <pc:sldMk cId="0" sldId="259"/>
            <ac:picMk id="3" creationId="{DCDE8CFC-C940-F077-A96D-BC6B5ABAAF48}"/>
          </ac:picMkLst>
        </pc:picChg>
        <pc:picChg chg="del">
          <ac:chgData name="Sange Thungon" userId="S::sthungon@medcerts.com::dac29ab1-0309-4309-9d13-ef1fc85358e3" providerId="AD" clId="Web-{3EDF8018-CF71-FBC5-2745-098994274CDA}" dt="2022-06-24T15:38:40.877" v="21"/>
          <ac:picMkLst>
            <pc:docMk/>
            <pc:sldMk cId="0" sldId="259"/>
            <ac:picMk id="86" creationId="{00000000-0000-0000-0000-000000000000}"/>
          </ac:picMkLst>
        </pc:picChg>
      </pc:sldChg>
      <pc:sldChg chg="addSp delSp">
        <pc:chgData name="Sange Thungon" userId="S::sthungon@medcerts.com::dac29ab1-0309-4309-9d13-ef1fc85358e3" providerId="AD" clId="Web-{3EDF8018-CF71-FBC5-2745-098994274CDA}" dt="2022-06-24T15:38:46.439" v="24"/>
        <pc:sldMkLst>
          <pc:docMk/>
          <pc:sldMk cId="0" sldId="260"/>
        </pc:sldMkLst>
        <pc:picChg chg="add">
          <ac:chgData name="Sange Thungon" userId="S::sthungon@medcerts.com::dac29ab1-0309-4309-9d13-ef1fc85358e3" providerId="AD" clId="Web-{3EDF8018-CF71-FBC5-2745-098994274CDA}" dt="2022-06-24T15:38:46.439" v="24"/>
          <ac:picMkLst>
            <pc:docMk/>
            <pc:sldMk cId="0" sldId="260"/>
            <ac:picMk id="3" creationId="{64B743EF-9166-8471-DE4D-189921032FC3}"/>
          </ac:picMkLst>
        </pc:picChg>
        <pc:picChg chg="del">
          <ac:chgData name="Sange Thungon" userId="S::sthungon@medcerts.com::dac29ab1-0309-4309-9d13-ef1fc85358e3" providerId="AD" clId="Web-{3EDF8018-CF71-FBC5-2745-098994274CDA}" dt="2022-06-24T15:38:45.705" v="23"/>
          <ac:picMkLst>
            <pc:docMk/>
            <pc:sldMk cId="0" sldId="260"/>
            <ac:picMk id="101" creationId="{00000000-0000-0000-0000-000000000000}"/>
          </ac:picMkLst>
        </pc:picChg>
      </pc:sldChg>
      <pc:sldChg chg="addSp delSp">
        <pc:chgData name="Sange Thungon" userId="S::sthungon@medcerts.com::dac29ab1-0309-4309-9d13-ef1fc85358e3" providerId="AD" clId="Web-{3EDF8018-CF71-FBC5-2745-098994274CDA}" dt="2022-06-24T15:38:50.955" v="26"/>
        <pc:sldMkLst>
          <pc:docMk/>
          <pc:sldMk cId="0" sldId="261"/>
        </pc:sldMkLst>
        <pc:picChg chg="add">
          <ac:chgData name="Sange Thungon" userId="S::sthungon@medcerts.com::dac29ab1-0309-4309-9d13-ef1fc85358e3" providerId="AD" clId="Web-{3EDF8018-CF71-FBC5-2745-098994274CDA}" dt="2022-06-24T15:38:50.955" v="26"/>
          <ac:picMkLst>
            <pc:docMk/>
            <pc:sldMk cId="0" sldId="261"/>
            <ac:picMk id="3" creationId="{36611810-B192-E98B-F452-C7993923C5B1}"/>
          </ac:picMkLst>
        </pc:picChg>
        <pc:picChg chg="del">
          <ac:chgData name="Sange Thungon" userId="S::sthungon@medcerts.com::dac29ab1-0309-4309-9d13-ef1fc85358e3" providerId="AD" clId="Web-{3EDF8018-CF71-FBC5-2745-098994274CDA}" dt="2022-06-24T15:38:50.721" v="25"/>
          <ac:picMkLst>
            <pc:docMk/>
            <pc:sldMk cId="0" sldId="261"/>
            <ac:picMk id="111" creationId="{00000000-0000-0000-0000-000000000000}"/>
          </ac:picMkLst>
        </pc:picChg>
      </pc:sldChg>
      <pc:sldChg chg="addSp delSp">
        <pc:chgData name="Sange Thungon" userId="S::sthungon@medcerts.com::dac29ab1-0309-4309-9d13-ef1fc85358e3" providerId="AD" clId="Web-{3EDF8018-CF71-FBC5-2745-098994274CDA}" dt="2022-06-24T15:38:57.330" v="28"/>
        <pc:sldMkLst>
          <pc:docMk/>
          <pc:sldMk cId="0" sldId="262"/>
        </pc:sldMkLst>
        <pc:picChg chg="add">
          <ac:chgData name="Sange Thungon" userId="S::sthungon@medcerts.com::dac29ab1-0309-4309-9d13-ef1fc85358e3" providerId="AD" clId="Web-{3EDF8018-CF71-FBC5-2745-098994274CDA}" dt="2022-06-24T15:38:57.330" v="28"/>
          <ac:picMkLst>
            <pc:docMk/>
            <pc:sldMk cId="0" sldId="262"/>
            <ac:picMk id="3" creationId="{5F4E231B-32CD-D12D-55B0-10130ED942CC}"/>
          </ac:picMkLst>
        </pc:picChg>
        <pc:picChg chg="del">
          <ac:chgData name="Sange Thungon" userId="S::sthungon@medcerts.com::dac29ab1-0309-4309-9d13-ef1fc85358e3" providerId="AD" clId="Web-{3EDF8018-CF71-FBC5-2745-098994274CDA}" dt="2022-06-24T15:38:57.034" v="27"/>
          <ac:picMkLst>
            <pc:docMk/>
            <pc:sldMk cId="0" sldId="262"/>
            <ac:picMk id="121" creationId="{00000000-0000-0000-0000-000000000000}"/>
          </ac:picMkLst>
        </pc:picChg>
      </pc:sldChg>
      <pc:sldChg chg="addSp delSp modSp">
        <pc:chgData name="Sange Thungon" userId="S::sthungon@medcerts.com::dac29ab1-0309-4309-9d13-ef1fc85358e3" providerId="AD" clId="Web-{3EDF8018-CF71-FBC5-2745-098994274CDA}" dt="2022-06-24T15:37:47.828" v="10" actId="1076"/>
        <pc:sldMkLst>
          <pc:docMk/>
          <pc:sldMk cId="0" sldId="263"/>
        </pc:sldMkLst>
        <pc:picChg chg="add mod">
          <ac:chgData name="Sange Thungon" userId="S::sthungon@medcerts.com::dac29ab1-0309-4309-9d13-ef1fc85358e3" providerId="AD" clId="Web-{3EDF8018-CF71-FBC5-2745-098994274CDA}" dt="2022-06-24T15:37:47.828" v="10" actId="1076"/>
          <ac:picMkLst>
            <pc:docMk/>
            <pc:sldMk cId="0" sldId="263"/>
            <ac:picMk id="2" creationId="{3B21934D-CDEB-AA05-B797-F3CB9761B0AE}"/>
          </ac:picMkLst>
        </pc:picChg>
        <pc:picChg chg="del">
          <ac:chgData name="Sange Thungon" userId="S::sthungon@medcerts.com::dac29ab1-0309-4309-9d13-ef1fc85358e3" providerId="AD" clId="Web-{3EDF8018-CF71-FBC5-2745-098994274CDA}" dt="2022-06-24T15:37:44.531" v="8"/>
          <ac:picMkLst>
            <pc:docMk/>
            <pc:sldMk cId="0" sldId="263"/>
            <ac:picMk id="131" creationId="{00000000-0000-0000-0000-000000000000}"/>
          </ac:picMkLst>
        </pc:picChg>
      </pc:sldChg>
      <pc:sldChg chg="addSp delSp">
        <pc:chgData name="Sange Thungon" userId="S::sthungon@medcerts.com::dac29ab1-0309-4309-9d13-ef1fc85358e3" providerId="AD" clId="Web-{3EDF8018-CF71-FBC5-2745-098994274CDA}" dt="2022-06-24T15:39:15.425" v="34"/>
        <pc:sldMkLst>
          <pc:docMk/>
          <pc:sldMk cId="0" sldId="265"/>
        </pc:sldMkLst>
        <pc:picChg chg="add">
          <ac:chgData name="Sange Thungon" userId="S::sthungon@medcerts.com::dac29ab1-0309-4309-9d13-ef1fc85358e3" providerId="AD" clId="Web-{3EDF8018-CF71-FBC5-2745-098994274CDA}" dt="2022-06-24T15:39:15.425" v="34"/>
          <ac:picMkLst>
            <pc:docMk/>
            <pc:sldMk cId="0" sldId="265"/>
            <ac:picMk id="3" creationId="{8001A388-40B7-B414-9105-15188784664B}"/>
          </ac:picMkLst>
        </pc:picChg>
        <pc:picChg chg="del">
          <ac:chgData name="Sange Thungon" userId="S::sthungon@medcerts.com::dac29ab1-0309-4309-9d13-ef1fc85358e3" providerId="AD" clId="Web-{3EDF8018-CF71-FBC5-2745-098994274CDA}" dt="2022-06-24T15:39:14.847" v="33"/>
          <ac:picMkLst>
            <pc:docMk/>
            <pc:sldMk cId="0" sldId="265"/>
            <ac:picMk id="151" creationId="{00000000-0000-0000-0000-000000000000}"/>
          </ac:picMkLst>
        </pc:picChg>
      </pc:sldChg>
      <pc:sldChg chg="addSp delSp">
        <pc:chgData name="Sange Thungon" userId="S::sthungon@medcerts.com::dac29ab1-0309-4309-9d13-ef1fc85358e3" providerId="AD" clId="Web-{3EDF8018-CF71-FBC5-2745-098994274CDA}" dt="2022-06-24T15:39:20.612" v="36"/>
        <pc:sldMkLst>
          <pc:docMk/>
          <pc:sldMk cId="0" sldId="266"/>
        </pc:sldMkLst>
        <pc:picChg chg="add">
          <ac:chgData name="Sange Thungon" userId="S::sthungon@medcerts.com::dac29ab1-0309-4309-9d13-ef1fc85358e3" providerId="AD" clId="Web-{3EDF8018-CF71-FBC5-2745-098994274CDA}" dt="2022-06-24T15:39:20.612" v="36"/>
          <ac:picMkLst>
            <pc:docMk/>
            <pc:sldMk cId="0" sldId="266"/>
            <ac:picMk id="3" creationId="{D6463F78-EB34-9113-99DB-B44A08B3AFB9}"/>
          </ac:picMkLst>
        </pc:picChg>
        <pc:picChg chg="del">
          <ac:chgData name="Sange Thungon" userId="S::sthungon@medcerts.com::dac29ab1-0309-4309-9d13-ef1fc85358e3" providerId="AD" clId="Web-{3EDF8018-CF71-FBC5-2745-098994274CDA}" dt="2022-06-24T15:39:20.253" v="35"/>
          <ac:picMkLst>
            <pc:docMk/>
            <pc:sldMk cId="0" sldId="266"/>
            <ac:picMk id="162" creationId="{00000000-0000-0000-0000-000000000000}"/>
          </ac:picMkLst>
        </pc:picChg>
      </pc:sldChg>
      <pc:sldChg chg="addSp delSp modSp">
        <pc:chgData name="Sange Thungon" userId="S::sthungon@medcerts.com::dac29ab1-0309-4309-9d13-ef1fc85358e3" providerId="AD" clId="Web-{3EDF8018-CF71-FBC5-2745-098994274CDA}" dt="2022-06-24T15:38:05.110" v="13" actId="1076"/>
        <pc:sldMkLst>
          <pc:docMk/>
          <pc:sldMk cId="0" sldId="267"/>
        </pc:sldMkLst>
        <pc:picChg chg="add mod">
          <ac:chgData name="Sange Thungon" userId="S::sthungon@medcerts.com::dac29ab1-0309-4309-9d13-ef1fc85358e3" providerId="AD" clId="Web-{3EDF8018-CF71-FBC5-2745-098994274CDA}" dt="2022-06-24T15:38:05.110" v="13" actId="1076"/>
          <ac:picMkLst>
            <pc:docMk/>
            <pc:sldMk cId="0" sldId="267"/>
            <ac:picMk id="3" creationId="{D12213E0-C99E-ED02-A3ED-21438EA18753}"/>
          </ac:picMkLst>
        </pc:picChg>
        <pc:picChg chg="del">
          <ac:chgData name="Sange Thungon" userId="S::sthungon@medcerts.com::dac29ab1-0309-4309-9d13-ef1fc85358e3" providerId="AD" clId="Web-{3EDF8018-CF71-FBC5-2745-098994274CDA}" dt="2022-06-24T15:37:59.423" v="11"/>
          <ac:picMkLst>
            <pc:docMk/>
            <pc:sldMk cId="0" sldId="267"/>
            <ac:picMk id="172" creationId="{00000000-0000-0000-0000-000000000000}"/>
          </ac:picMkLst>
        </pc:picChg>
      </pc:sldChg>
      <pc:sldChg chg="addSp delSp">
        <pc:chgData name="Sange Thungon" userId="S::sthungon@medcerts.com::dac29ab1-0309-4309-9d13-ef1fc85358e3" providerId="AD" clId="Web-{3EDF8018-CF71-FBC5-2745-098994274CDA}" dt="2022-06-24T15:39:26.597" v="38"/>
        <pc:sldMkLst>
          <pc:docMk/>
          <pc:sldMk cId="0" sldId="268"/>
        </pc:sldMkLst>
        <pc:picChg chg="add">
          <ac:chgData name="Sange Thungon" userId="S::sthungon@medcerts.com::dac29ab1-0309-4309-9d13-ef1fc85358e3" providerId="AD" clId="Web-{3EDF8018-CF71-FBC5-2745-098994274CDA}" dt="2022-06-24T15:39:26.597" v="38"/>
          <ac:picMkLst>
            <pc:docMk/>
            <pc:sldMk cId="0" sldId="268"/>
            <ac:picMk id="3" creationId="{6D2D35B6-28D2-AF0B-EF74-8A32D0780B0F}"/>
          </ac:picMkLst>
        </pc:picChg>
        <pc:picChg chg="del">
          <ac:chgData name="Sange Thungon" userId="S::sthungon@medcerts.com::dac29ab1-0309-4309-9d13-ef1fc85358e3" providerId="AD" clId="Web-{3EDF8018-CF71-FBC5-2745-098994274CDA}" dt="2022-06-24T15:39:26.331" v="37"/>
          <ac:picMkLst>
            <pc:docMk/>
            <pc:sldMk cId="0" sldId="268"/>
            <ac:picMk id="180" creationId="{00000000-0000-0000-0000-000000000000}"/>
          </ac:picMkLst>
        </pc:picChg>
      </pc:sldChg>
      <pc:sldChg chg="addSp delSp modSp">
        <pc:chgData name="Sange Thungon" userId="S::sthungon@medcerts.com::dac29ab1-0309-4309-9d13-ef1fc85358e3" providerId="AD" clId="Web-{3EDF8018-CF71-FBC5-2745-098994274CDA}" dt="2022-06-24T15:38:18.314" v="17" actId="1076"/>
        <pc:sldMkLst>
          <pc:docMk/>
          <pc:sldMk cId="0" sldId="270"/>
        </pc:sldMkLst>
        <pc:picChg chg="add mod">
          <ac:chgData name="Sange Thungon" userId="S::sthungon@medcerts.com::dac29ab1-0309-4309-9d13-ef1fc85358e3" providerId="AD" clId="Web-{3EDF8018-CF71-FBC5-2745-098994274CDA}" dt="2022-06-24T15:38:18.314" v="17" actId="1076"/>
          <ac:picMkLst>
            <pc:docMk/>
            <pc:sldMk cId="0" sldId="270"/>
            <ac:picMk id="3" creationId="{37DC5C4E-4E8B-4001-57A1-FE47068B2EE1}"/>
          </ac:picMkLst>
        </pc:picChg>
        <pc:picChg chg="del">
          <ac:chgData name="Sange Thungon" userId="S::sthungon@medcerts.com::dac29ab1-0309-4309-9d13-ef1fc85358e3" providerId="AD" clId="Web-{3EDF8018-CF71-FBC5-2745-098994274CDA}" dt="2022-06-24T15:38:12.220" v="14"/>
          <ac:picMkLst>
            <pc:docMk/>
            <pc:sldMk cId="0" sldId="270"/>
            <ac:picMk id="200" creationId="{00000000-0000-0000-0000-000000000000}"/>
          </ac:picMkLst>
        </pc:picChg>
      </pc:sldChg>
      <pc:sldChg chg="addSp delSp">
        <pc:chgData name="Sange Thungon" userId="S::sthungon@medcerts.com::dac29ab1-0309-4309-9d13-ef1fc85358e3" providerId="AD" clId="Web-{3EDF8018-CF71-FBC5-2745-098994274CDA}" dt="2022-06-24T15:39:31.675" v="40"/>
        <pc:sldMkLst>
          <pc:docMk/>
          <pc:sldMk cId="0" sldId="271"/>
        </pc:sldMkLst>
        <pc:picChg chg="add">
          <ac:chgData name="Sange Thungon" userId="S::sthungon@medcerts.com::dac29ab1-0309-4309-9d13-ef1fc85358e3" providerId="AD" clId="Web-{3EDF8018-CF71-FBC5-2745-098994274CDA}" dt="2022-06-24T15:39:31.675" v="40"/>
          <ac:picMkLst>
            <pc:docMk/>
            <pc:sldMk cId="0" sldId="271"/>
            <ac:picMk id="3" creationId="{7AF98188-161A-2D92-CD56-4C3E473FADE2}"/>
          </ac:picMkLst>
        </pc:picChg>
        <pc:picChg chg="del">
          <ac:chgData name="Sange Thungon" userId="S::sthungon@medcerts.com::dac29ab1-0309-4309-9d13-ef1fc85358e3" providerId="AD" clId="Web-{3EDF8018-CF71-FBC5-2745-098994274CDA}" dt="2022-06-24T15:39:31.378" v="39"/>
          <ac:picMkLst>
            <pc:docMk/>
            <pc:sldMk cId="0" sldId="271"/>
            <ac:picMk id="210" creationId="{00000000-0000-0000-0000-000000000000}"/>
          </ac:picMkLst>
        </pc:picChg>
      </pc:sldChg>
      <pc:sldChg chg="addSp delSp modSp">
        <pc:chgData name="Sange Thungon" userId="S::sthungon@medcerts.com::dac29ab1-0309-4309-9d13-ef1fc85358e3" providerId="AD" clId="Web-{3EDF8018-CF71-FBC5-2745-098994274CDA}" dt="2022-06-24T15:39:10.284" v="32" actId="1076"/>
        <pc:sldMkLst>
          <pc:docMk/>
          <pc:sldMk cId="3473444579" sldId="273"/>
        </pc:sldMkLst>
        <pc:picChg chg="add mod">
          <ac:chgData name="Sange Thungon" userId="S::sthungon@medcerts.com::dac29ab1-0309-4309-9d13-ef1fc85358e3" providerId="AD" clId="Web-{3EDF8018-CF71-FBC5-2745-098994274CDA}" dt="2022-06-24T15:39:10.284" v="32" actId="1076"/>
          <ac:picMkLst>
            <pc:docMk/>
            <pc:sldMk cId="3473444579" sldId="273"/>
            <ac:picMk id="3" creationId="{D92D864A-FF02-6B8F-A144-DF28D042FEFF}"/>
          </ac:picMkLst>
        </pc:picChg>
        <pc:picChg chg="del">
          <ac:chgData name="Sange Thungon" userId="S::sthungon@medcerts.com::dac29ab1-0309-4309-9d13-ef1fc85358e3" providerId="AD" clId="Web-{3EDF8018-CF71-FBC5-2745-098994274CDA}" dt="2022-06-24T15:39:01.674" v="29"/>
          <ac:picMkLst>
            <pc:docMk/>
            <pc:sldMk cId="3473444579" sldId="273"/>
            <ac:picMk id="146" creationId="{00000000-0000-0000-0000-000000000000}"/>
          </ac:picMkLst>
        </pc:picChg>
      </pc:sldChg>
    </pc:docChg>
  </pc:docChgLst>
  <pc:docChgLst>
    <pc:chgData name="Aimee Morarity" userId="43a0d690-24f4-40c3-98b0-e188fdbecb02" providerId="ADAL" clId="{5E0914AC-776C-402F-B9BE-CA0E3E4BFC03}"/>
    <pc:docChg chg="undo custSel modSld">
      <pc:chgData name="Aimee Morarity" userId="43a0d690-24f4-40c3-98b0-e188fdbecb02" providerId="ADAL" clId="{5E0914AC-776C-402F-B9BE-CA0E3E4BFC03}" dt="2022-12-27T22:36:23.079" v="12" actId="1076"/>
      <pc:docMkLst>
        <pc:docMk/>
      </pc:docMkLst>
      <pc:sldChg chg="addSp delSp modSp mod">
        <pc:chgData name="Aimee Morarity" userId="43a0d690-24f4-40c3-98b0-e188fdbecb02" providerId="ADAL" clId="{5E0914AC-776C-402F-B9BE-CA0E3E4BFC03}" dt="2022-12-27T22:36:23.079" v="12" actId="1076"/>
        <pc:sldMkLst>
          <pc:docMk/>
          <pc:sldMk cId="0" sldId="258"/>
        </pc:sldMkLst>
        <pc:spChg chg="add del">
          <ac:chgData name="Aimee Morarity" userId="43a0d690-24f4-40c3-98b0-e188fdbecb02" providerId="ADAL" clId="{5E0914AC-776C-402F-B9BE-CA0E3E4BFC03}" dt="2022-12-27T22:36:09.972" v="8" actId="22"/>
          <ac:spMkLst>
            <pc:docMk/>
            <pc:sldMk cId="0" sldId="258"/>
            <ac:spMk id="4" creationId="{B590B95A-94D0-D51A-6926-CEC35920CCD1}"/>
          </ac:spMkLst>
        </pc:spChg>
        <pc:spChg chg="mod">
          <ac:chgData name="Aimee Morarity" userId="43a0d690-24f4-40c3-98b0-e188fdbecb02" providerId="ADAL" clId="{5E0914AC-776C-402F-B9BE-CA0E3E4BFC03}" dt="2022-12-27T22:36:23.079" v="12" actId="1076"/>
          <ac:spMkLst>
            <pc:docMk/>
            <pc:sldMk cId="0" sldId="258"/>
            <ac:spMk id="73" creationId="{00000000-0000-0000-0000-000000000000}"/>
          </ac:spMkLst>
        </pc:spChg>
      </pc:sldChg>
      <pc:sldChg chg="addSp delSp modSp mod">
        <pc:chgData name="Aimee Morarity" userId="43a0d690-24f4-40c3-98b0-e188fdbecb02" providerId="ADAL" clId="{5E0914AC-776C-402F-B9BE-CA0E3E4BFC03}" dt="2022-12-27T22:35:02.413" v="4" actId="1076"/>
        <pc:sldMkLst>
          <pc:docMk/>
          <pc:sldMk cId="0" sldId="262"/>
        </pc:sldMkLst>
        <pc:spChg chg="add del">
          <ac:chgData name="Aimee Morarity" userId="43a0d690-24f4-40c3-98b0-e188fdbecb02" providerId="ADAL" clId="{5E0914AC-776C-402F-B9BE-CA0E3E4BFC03}" dt="2022-12-27T22:34:33.096" v="3" actId="22"/>
          <ac:spMkLst>
            <pc:docMk/>
            <pc:sldMk cId="0" sldId="262"/>
            <ac:spMk id="4" creationId="{EC5D07F7-095A-36CA-0FC1-736A14A1D1C0}"/>
          </ac:spMkLst>
        </pc:spChg>
        <pc:spChg chg="mod">
          <ac:chgData name="Aimee Morarity" userId="43a0d690-24f4-40c3-98b0-e188fdbecb02" providerId="ADAL" clId="{5E0914AC-776C-402F-B9BE-CA0E3E4BFC03}" dt="2022-12-27T22:35:02.413" v="4" actId="1076"/>
          <ac:spMkLst>
            <pc:docMk/>
            <pc:sldMk cId="0" sldId="262"/>
            <ac:spMk id="118" creationId="{00000000-0000-0000-0000-000000000000}"/>
          </ac:spMkLst>
        </pc:spChg>
      </pc:sldChg>
    </pc:docChg>
  </pc:docChgLst>
  <pc:docChgLst>
    <pc:chgData name="Brittany Lopez" userId="S::blopez@medcerts.com::d8d47204-ab91-4ec2-938a-e9d3a1d1cbb4" providerId="AD" clId="Web-{F3253F1A-9580-4B04-012A-4D7EBCFE9DFD}"/>
    <pc:docChg chg="addSld delSld">
      <pc:chgData name="Brittany Lopez" userId="S::blopez@medcerts.com::d8d47204-ab91-4ec2-938a-e9d3a1d1cbb4" providerId="AD" clId="Web-{F3253F1A-9580-4B04-012A-4D7EBCFE9DFD}" dt="2022-01-19T20:36:21.707" v="4"/>
      <pc:docMkLst>
        <pc:docMk/>
      </pc:docMkLst>
      <pc:sldChg chg="del">
        <pc:chgData name="Brittany Lopez" userId="S::blopez@medcerts.com::d8d47204-ab91-4ec2-938a-e9d3a1d1cbb4" providerId="AD" clId="Web-{F3253F1A-9580-4B04-012A-4D7EBCFE9DFD}" dt="2022-01-19T20:36:17.191" v="3"/>
        <pc:sldMkLst>
          <pc:docMk/>
          <pc:sldMk cId="0" sldId="264"/>
        </pc:sldMkLst>
      </pc:sldChg>
      <pc:sldChg chg="del">
        <pc:chgData name="Brittany Lopez" userId="S::blopez@medcerts.com::d8d47204-ab91-4ec2-938a-e9d3a1d1cbb4" providerId="AD" clId="Web-{F3253F1A-9580-4B04-012A-4D7EBCFE9DFD}" dt="2022-01-19T20:36:21.707" v="4"/>
        <pc:sldMkLst>
          <pc:docMk/>
          <pc:sldMk cId="0" sldId="269"/>
        </pc:sldMkLst>
      </pc:sldChg>
      <pc:sldChg chg="new del">
        <pc:chgData name="Brittany Lopez" userId="S::blopez@medcerts.com::d8d47204-ab91-4ec2-938a-e9d3a1d1cbb4" providerId="AD" clId="Web-{F3253F1A-9580-4B04-012A-4D7EBCFE9DFD}" dt="2022-01-19T20:36:13.832" v="2"/>
        <pc:sldMkLst>
          <pc:docMk/>
          <pc:sldMk cId="3785949612" sldId="272"/>
        </pc:sldMkLst>
      </pc:sldChg>
      <pc:sldChg chg="add">
        <pc:chgData name="Brittany Lopez" userId="S::blopez@medcerts.com::d8d47204-ab91-4ec2-938a-e9d3a1d1cbb4" providerId="AD" clId="Web-{F3253F1A-9580-4B04-012A-4D7EBCFE9DFD}" dt="2022-01-19T20:36:07.003" v="1"/>
        <pc:sldMkLst>
          <pc:docMk/>
          <pc:sldMk cId="3473444579" sldId="273"/>
        </pc:sldMkLst>
      </pc:sldChg>
    </pc:docChg>
  </pc:docChgLst>
  <pc:docChgLst>
    <pc:chgData name="Kayla Haack" userId="7ba2df9e-647b-4c15-8ccb-a8f2a4cce9ba" providerId="ADAL" clId="{7FFC6BE3-4148-224D-A652-C169029B48AD}"/>
    <pc:docChg chg="undo custSel modSld sldOrd">
      <pc:chgData name="Kayla Haack" userId="7ba2df9e-647b-4c15-8ccb-a8f2a4cce9ba" providerId="ADAL" clId="{7FFC6BE3-4148-224D-A652-C169029B48AD}" dt="2023-12-05T01:44:41.157" v="212" actId="207"/>
      <pc:docMkLst>
        <pc:docMk/>
      </pc:docMkLst>
      <pc:sldChg chg="addSp delSp modSp mod">
        <pc:chgData name="Kayla Haack" userId="7ba2df9e-647b-4c15-8ccb-a8f2a4cce9ba" providerId="ADAL" clId="{7FFC6BE3-4148-224D-A652-C169029B48AD}" dt="2023-12-05T01:29:10.300" v="71" actId="1076"/>
        <pc:sldMkLst>
          <pc:docMk/>
          <pc:sldMk cId="0" sldId="256"/>
        </pc:sldMkLst>
        <pc:spChg chg="mod">
          <ac:chgData name="Kayla Haack" userId="7ba2df9e-647b-4c15-8ccb-a8f2a4cce9ba" providerId="ADAL" clId="{7FFC6BE3-4148-224D-A652-C169029B48AD}" dt="2023-12-05T01:29:10.300" v="71" actId="1076"/>
          <ac:spMkLst>
            <pc:docMk/>
            <pc:sldMk cId="0" sldId="256"/>
            <ac:spMk id="55" creationId="{00000000-0000-0000-0000-000000000000}"/>
          </ac:spMkLst>
        </pc:spChg>
        <pc:spChg chg="mod">
          <ac:chgData name="Kayla Haack" userId="7ba2df9e-647b-4c15-8ccb-a8f2a4cce9ba" providerId="ADAL" clId="{7FFC6BE3-4148-224D-A652-C169029B48AD}" dt="2023-12-05T01:22:34.420" v="1" actId="1076"/>
          <ac:spMkLst>
            <pc:docMk/>
            <pc:sldMk cId="0" sldId="256"/>
            <ac:spMk id="56" creationId="{00000000-0000-0000-0000-000000000000}"/>
          </ac:spMkLst>
        </pc:spChg>
        <pc:spChg chg="mod">
          <ac:chgData name="Kayla Haack" userId="7ba2df9e-647b-4c15-8ccb-a8f2a4cce9ba" providerId="ADAL" clId="{7FFC6BE3-4148-224D-A652-C169029B48AD}" dt="2023-12-05T01:22:34.420" v="1" actId="1076"/>
          <ac:spMkLst>
            <pc:docMk/>
            <pc:sldMk cId="0" sldId="256"/>
            <ac:spMk id="57" creationId="{00000000-0000-0000-0000-000000000000}"/>
          </ac:spMkLst>
        </pc:spChg>
        <pc:spChg chg="mod">
          <ac:chgData name="Kayla Haack" userId="7ba2df9e-647b-4c15-8ccb-a8f2a4cce9ba" providerId="ADAL" clId="{7FFC6BE3-4148-224D-A652-C169029B48AD}" dt="2023-12-05T01:22:37.191" v="2" actId="20577"/>
          <ac:spMkLst>
            <pc:docMk/>
            <pc:sldMk cId="0" sldId="256"/>
            <ac:spMk id="58" creationId="{00000000-0000-0000-0000-000000000000}"/>
          </ac:spMkLst>
        </pc:spChg>
        <pc:picChg chg="del mod">
          <ac:chgData name="Kayla Haack" userId="7ba2df9e-647b-4c15-8ccb-a8f2a4cce9ba" providerId="ADAL" clId="{7FFC6BE3-4148-224D-A652-C169029B48AD}" dt="2023-12-05T01:22:43.872" v="4" actId="478"/>
          <ac:picMkLst>
            <pc:docMk/>
            <pc:sldMk cId="0" sldId="256"/>
            <ac:picMk id="2" creationId="{4E00C071-D34D-6039-752D-C8F28FF6C33C}"/>
          </ac:picMkLst>
        </pc:picChg>
        <pc:picChg chg="add mod">
          <ac:chgData name="Kayla Haack" userId="7ba2df9e-647b-4c15-8ccb-a8f2a4cce9ba" providerId="ADAL" clId="{7FFC6BE3-4148-224D-A652-C169029B48AD}" dt="2023-12-05T01:22:57.052" v="5"/>
          <ac:picMkLst>
            <pc:docMk/>
            <pc:sldMk cId="0" sldId="256"/>
            <ac:picMk id="3" creationId="{4EBA7E09-8DE8-FAF6-44B1-5A5A622A74FF}"/>
          </ac:picMkLst>
        </pc:picChg>
      </pc:sldChg>
      <pc:sldChg chg="addSp delSp modSp mod">
        <pc:chgData name="Kayla Haack" userId="7ba2df9e-647b-4c15-8ccb-a8f2a4cce9ba" providerId="ADAL" clId="{7FFC6BE3-4148-224D-A652-C169029B48AD}" dt="2023-12-05T01:23:39.436" v="13" actId="1076"/>
        <pc:sldMkLst>
          <pc:docMk/>
          <pc:sldMk cId="0" sldId="257"/>
        </pc:sldMkLst>
        <pc:spChg chg="mod">
          <ac:chgData name="Kayla Haack" userId="7ba2df9e-647b-4c15-8ccb-a8f2a4cce9ba" providerId="ADAL" clId="{7FFC6BE3-4148-224D-A652-C169029B48AD}" dt="2023-12-05T01:23:26.219" v="10" actId="207"/>
          <ac:spMkLst>
            <pc:docMk/>
            <pc:sldMk cId="0" sldId="257"/>
            <ac:spMk id="65" creationId="{00000000-0000-0000-0000-000000000000}"/>
          </ac:spMkLst>
        </pc:spChg>
        <pc:spChg chg="mod">
          <ac:chgData name="Kayla Haack" userId="7ba2df9e-647b-4c15-8ccb-a8f2a4cce9ba" providerId="ADAL" clId="{7FFC6BE3-4148-224D-A652-C169029B48AD}" dt="2023-12-05T01:23:39.436" v="13" actId="1076"/>
          <ac:spMkLst>
            <pc:docMk/>
            <pc:sldMk cId="0" sldId="257"/>
            <ac:spMk id="66" creationId="{00000000-0000-0000-0000-000000000000}"/>
          </ac:spMkLst>
        </pc:spChg>
        <pc:picChg chg="del">
          <ac:chgData name="Kayla Haack" userId="7ba2df9e-647b-4c15-8ccb-a8f2a4cce9ba" providerId="ADAL" clId="{7FFC6BE3-4148-224D-A652-C169029B48AD}" dt="2023-12-05T01:23:21.847" v="8" actId="478"/>
          <ac:picMkLst>
            <pc:docMk/>
            <pc:sldMk cId="0" sldId="257"/>
            <ac:picMk id="2" creationId="{514F7089-20E8-5BD8-06A5-A9CC1D720DF8}"/>
          </ac:picMkLst>
        </pc:picChg>
        <pc:picChg chg="add mod">
          <ac:chgData name="Kayla Haack" userId="7ba2df9e-647b-4c15-8ccb-a8f2a4cce9ba" providerId="ADAL" clId="{7FFC6BE3-4148-224D-A652-C169029B48AD}" dt="2023-12-05T01:23:22.770" v="9"/>
          <ac:picMkLst>
            <pc:docMk/>
            <pc:sldMk cId="0" sldId="257"/>
            <ac:picMk id="3" creationId="{BB1A56E4-A07A-1031-D9B9-426C4F945C75}"/>
          </ac:picMkLst>
        </pc:picChg>
      </pc:sldChg>
      <pc:sldChg chg="addSp delSp modSp mod">
        <pc:chgData name="Kayla Haack" userId="7ba2df9e-647b-4c15-8ccb-a8f2a4cce9ba" providerId="ADAL" clId="{7FFC6BE3-4148-224D-A652-C169029B48AD}" dt="2023-12-05T01:44:02.735" v="206" actId="20577"/>
        <pc:sldMkLst>
          <pc:docMk/>
          <pc:sldMk cId="0" sldId="258"/>
        </pc:sldMkLst>
        <pc:spChg chg="add del mod">
          <ac:chgData name="Kayla Haack" userId="7ba2df9e-647b-4c15-8ccb-a8f2a4cce9ba" providerId="ADAL" clId="{7FFC6BE3-4148-224D-A652-C169029B48AD}" dt="2023-12-05T01:23:57.545" v="18"/>
          <ac:spMkLst>
            <pc:docMk/>
            <pc:sldMk cId="0" sldId="258"/>
            <ac:spMk id="3" creationId="{52463A8A-9EF8-2366-A854-56AEE530A8DC}"/>
          </ac:spMkLst>
        </pc:spChg>
        <pc:spChg chg="mod">
          <ac:chgData name="Kayla Haack" userId="7ba2df9e-647b-4c15-8ccb-a8f2a4cce9ba" providerId="ADAL" clId="{7FFC6BE3-4148-224D-A652-C169029B48AD}" dt="2023-12-05T01:44:02.735" v="206" actId="20577"/>
          <ac:spMkLst>
            <pc:docMk/>
            <pc:sldMk cId="0" sldId="258"/>
            <ac:spMk id="73" creationId="{00000000-0000-0000-0000-000000000000}"/>
          </ac:spMkLst>
        </pc:spChg>
        <pc:picChg chg="del">
          <ac:chgData name="Kayla Haack" userId="7ba2df9e-647b-4c15-8ccb-a8f2a4cce9ba" providerId="ADAL" clId="{7FFC6BE3-4148-224D-A652-C169029B48AD}" dt="2023-12-05T01:26:18.323" v="45" actId="478"/>
          <ac:picMkLst>
            <pc:docMk/>
            <pc:sldMk cId="0" sldId="258"/>
            <ac:picMk id="2" creationId="{0527FA8F-2018-070E-A3F2-26CC35D1F0C6}"/>
          </ac:picMkLst>
        </pc:picChg>
        <pc:picChg chg="add mod">
          <ac:chgData name="Kayla Haack" userId="7ba2df9e-647b-4c15-8ccb-a8f2a4cce9ba" providerId="ADAL" clId="{7FFC6BE3-4148-224D-A652-C169029B48AD}" dt="2023-12-05T01:26:19.139" v="46"/>
          <ac:picMkLst>
            <pc:docMk/>
            <pc:sldMk cId="0" sldId="258"/>
            <ac:picMk id="4" creationId="{E87BF186-0A5E-7C77-7625-0A6113906E49}"/>
          </ac:picMkLst>
        </pc:picChg>
        <pc:picChg chg="mod">
          <ac:chgData name="Kayla Haack" userId="7ba2df9e-647b-4c15-8ccb-a8f2a4cce9ba" providerId="ADAL" clId="{7FFC6BE3-4148-224D-A652-C169029B48AD}" dt="2023-12-05T01:24:29.599" v="25" actId="1076"/>
          <ac:picMkLst>
            <pc:docMk/>
            <pc:sldMk cId="0" sldId="258"/>
            <ac:picMk id="78" creationId="{00000000-0000-0000-0000-000000000000}"/>
          </ac:picMkLst>
        </pc:picChg>
        <pc:cxnChg chg="mod">
          <ac:chgData name="Kayla Haack" userId="7ba2df9e-647b-4c15-8ccb-a8f2a4cce9ba" providerId="ADAL" clId="{7FFC6BE3-4148-224D-A652-C169029B48AD}" dt="2023-12-05T01:23:53.667" v="15" actId="208"/>
          <ac:cxnSpMkLst>
            <pc:docMk/>
            <pc:sldMk cId="0" sldId="258"/>
            <ac:cxnSpMk id="74" creationId="{00000000-0000-0000-0000-000000000000}"/>
          </ac:cxnSpMkLst>
        </pc:cxnChg>
      </pc:sldChg>
      <pc:sldChg chg="addSp delSp modSp mod">
        <pc:chgData name="Kayla Haack" userId="7ba2df9e-647b-4c15-8ccb-a8f2a4cce9ba" providerId="ADAL" clId="{7FFC6BE3-4148-224D-A652-C169029B48AD}" dt="2023-12-05T01:44:25.131" v="209" actId="1076"/>
        <pc:sldMkLst>
          <pc:docMk/>
          <pc:sldMk cId="0" sldId="259"/>
        </pc:sldMkLst>
        <pc:spChg chg="mod">
          <ac:chgData name="Kayla Haack" userId="7ba2df9e-647b-4c15-8ccb-a8f2a4cce9ba" providerId="ADAL" clId="{7FFC6BE3-4148-224D-A652-C169029B48AD}" dt="2023-12-05T01:30:29.484" v="78" actId="207"/>
          <ac:spMkLst>
            <pc:docMk/>
            <pc:sldMk cId="0" sldId="259"/>
            <ac:spMk id="89" creationId="{00000000-0000-0000-0000-000000000000}"/>
          </ac:spMkLst>
        </pc:spChg>
        <pc:spChg chg="mod">
          <ac:chgData name="Kayla Haack" userId="7ba2df9e-647b-4c15-8ccb-a8f2a4cce9ba" providerId="ADAL" clId="{7FFC6BE3-4148-224D-A652-C169029B48AD}" dt="2023-12-05T01:44:19.682" v="208" actId="1076"/>
          <ac:spMkLst>
            <pc:docMk/>
            <pc:sldMk cId="0" sldId="259"/>
            <ac:spMk id="90" creationId="{00000000-0000-0000-0000-000000000000}"/>
          </ac:spMkLst>
        </pc:spChg>
        <pc:spChg chg="mod">
          <ac:chgData name="Kayla Haack" userId="7ba2df9e-647b-4c15-8ccb-a8f2a4cce9ba" providerId="ADAL" clId="{7FFC6BE3-4148-224D-A652-C169029B48AD}" dt="2023-12-05T01:31:17.551" v="81" actId="14100"/>
          <ac:spMkLst>
            <pc:docMk/>
            <pc:sldMk cId="0" sldId="259"/>
            <ac:spMk id="91" creationId="{00000000-0000-0000-0000-000000000000}"/>
          </ac:spMkLst>
        </pc:spChg>
        <pc:spChg chg="mod">
          <ac:chgData name="Kayla Haack" userId="7ba2df9e-647b-4c15-8ccb-a8f2a4cce9ba" providerId="ADAL" clId="{7FFC6BE3-4148-224D-A652-C169029B48AD}" dt="2023-12-05T01:44:25.131" v="209" actId="1076"/>
          <ac:spMkLst>
            <pc:docMk/>
            <pc:sldMk cId="0" sldId="259"/>
            <ac:spMk id="92" creationId="{00000000-0000-0000-0000-000000000000}"/>
          </ac:spMkLst>
        </pc:spChg>
        <pc:picChg chg="add mod">
          <ac:chgData name="Kayla Haack" userId="7ba2df9e-647b-4c15-8ccb-a8f2a4cce9ba" providerId="ADAL" clId="{7FFC6BE3-4148-224D-A652-C169029B48AD}" dt="2023-12-05T01:26:22.597" v="48"/>
          <ac:picMkLst>
            <pc:docMk/>
            <pc:sldMk cId="0" sldId="259"/>
            <ac:picMk id="2" creationId="{28335922-8318-D1B1-370D-E7500E016200}"/>
          </ac:picMkLst>
        </pc:picChg>
        <pc:picChg chg="del">
          <ac:chgData name="Kayla Haack" userId="7ba2df9e-647b-4c15-8ccb-a8f2a4cce9ba" providerId="ADAL" clId="{7FFC6BE3-4148-224D-A652-C169029B48AD}" dt="2023-12-05T01:26:21.979" v="47" actId="478"/>
          <ac:picMkLst>
            <pc:docMk/>
            <pc:sldMk cId="0" sldId="259"/>
            <ac:picMk id="3" creationId="{DCDE8CFC-C940-F077-A96D-BC6B5ABAAF48}"/>
          </ac:picMkLst>
        </pc:picChg>
        <pc:cxnChg chg="mod">
          <ac:chgData name="Kayla Haack" userId="7ba2df9e-647b-4c15-8ccb-a8f2a4cce9ba" providerId="ADAL" clId="{7FFC6BE3-4148-224D-A652-C169029B48AD}" dt="2023-12-05T01:24:41.831" v="26" actId="208"/>
          <ac:cxnSpMkLst>
            <pc:docMk/>
            <pc:sldMk cId="0" sldId="259"/>
            <ac:cxnSpMk id="85" creationId="{00000000-0000-0000-0000-000000000000}"/>
          </ac:cxnSpMkLst>
        </pc:cxnChg>
      </pc:sldChg>
      <pc:sldChg chg="addSp delSp modSp mod">
        <pc:chgData name="Kayla Haack" userId="7ba2df9e-647b-4c15-8ccb-a8f2a4cce9ba" providerId="ADAL" clId="{7FFC6BE3-4148-224D-A652-C169029B48AD}" dt="2023-12-05T01:44:41.157" v="212" actId="207"/>
        <pc:sldMkLst>
          <pc:docMk/>
          <pc:sldMk cId="0" sldId="260"/>
        </pc:sldMkLst>
        <pc:spChg chg="add mod">
          <ac:chgData name="Kayla Haack" userId="7ba2df9e-647b-4c15-8ccb-a8f2a4cce9ba" providerId="ADAL" clId="{7FFC6BE3-4148-224D-A652-C169029B48AD}" dt="2023-12-05T01:44:36.174" v="210" actId="207"/>
          <ac:spMkLst>
            <pc:docMk/>
            <pc:sldMk cId="0" sldId="260"/>
            <ac:spMk id="4" creationId="{DB1C015C-6D67-295B-DD87-5EAF4226A8AA}"/>
          </ac:spMkLst>
        </pc:spChg>
        <pc:spChg chg="mod">
          <ac:chgData name="Kayla Haack" userId="7ba2df9e-647b-4c15-8ccb-a8f2a4cce9ba" providerId="ADAL" clId="{7FFC6BE3-4148-224D-A652-C169029B48AD}" dt="2023-12-05T01:33:29.463" v="103" actId="207"/>
          <ac:spMkLst>
            <pc:docMk/>
            <pc:sldMk cId="0" sldId="260"/>
            <ac:spMk id="97" creationId="{00000000-0000-0000-0000-000000000000}"/>
          </ac:spMkLst>
        </pc:spChg>
        <pc:spChg chg="mod">
          <ac:chgData name="Kayla Haack" userId="7ba2df9e-647b-4c15-8ccb-a8f2a4cce9ba" providerId="ADAL" clId="{7FFC6BE3-4148-224D-A652-C169029B48AD}" dt="2023-12-05T01:44:41.157" v="212" actId="207"/>
          <ac:spMkLst>
            <pc:docMk/>
            <pc:sldMk cId="0" sldId="260"/>
            <ac:spMk id="99" creationId="{00000000-0000-0000-0000-000000000000}"/>
          </ac:spMkLst>
        </pc:spChg>
        <pc:picChg chg="add mod">
          <ac:chgData name="Kayla Haack" userId="7ba2df9e-647b-4c15-8ccb-a8f2a4cce9ba" providerId="ADAL" clId="{7FFC6BE3-4148-224D-A652-C169029B48AD}" dt="2023-12-05T01:26:25.743" v="50"/>
          <ac:picMkLst>
            <pc:docMk/>
            <pc:sldMk cId="0" sldId="260"/>
            <ac:picMk id="2" creationId="{1A755289-C794-A4D6-47FF-53EB6BA39F60}"/>
          </ac:picMkLst>
        </pc:picChg>
        <pc:picChg chg="del">
          <ac:chgData name="Kayla Haack" userId="7ba2df9e-647b-4c15-8ccb-a8f2a4cce9ba" providerId="ADAL" clId="{7FFC6BE3-4148-224D-A652-C169029B48AD}" dt="2023-12-05T01:26:25.158" v="49" actId="478"/>
          <ac:picMkLst>
            <pc:docMk/>
            <pc:sldMk cId="0" sldId="260"/>
            <ac:picMk id="3" creationId="{64B743EF-9166-8471-DE4D-189921032FC3}"/>
          </ac:picMkLst>
        </pc:picChg>
        <pc:cxnChg chg="mod">
          <ac:chgData name="Kayla Haack" userId="7ba2df9e-647b-4c15-8ccb-a8f2a4cce9ba" providerId="ADAL" clId="{7FFC6BE3-4148-224D-A652-C169029B48AD}" dt="2023-12-05T01:31:31.816" v="82" actId="208"/>
          <ac:cxnSpMkLst>
            <pc:docMk/>
            <pc:sldMk cId="0" sldId="260"/>
            <ac:cxnSpMk id="100" creationId="{00000000-0000-0000-0000-000000000000}"/>
          </ac:cxnSpMkLst>
        </pc:cxnChg>
      </pc:sldChg>
      <pc:sldChg chg="addSp delSp modSp mod">
        <pc:chgData name="Kayla Haack" userId="7ba2df9e-647b-4c15-8ccb-a8f2a4cce9ba" providerId="ADAL" clId="{7FFC6BE3-4148-224D-A652-C169029B48AD}" dt="2023-12-05T01:35:07.886" v="115" actId="207"/>
        <pc:sldMkLst>
          <pc:docMk/>
          <pc:sldMk cId="0" sldId="261"/>
        </pc:sldMkLst>
        <pc:spChg chg="mod">
          <ac:chgData name="Kayla Haack" userId="7ba2df9e-647b-4c15-8ccb-a8f2a4cce9ba" providerId="ADAL" clId="{7FFC6BE3-4148-224D-A652-C169029B48AD}" dt="2023-12-05T01:35:07.886" v="115" actId="207"/>
          <ac:spMkLst>
            <pc:docMk/>
            <pc:sldMk cId="0" sldId="261"/>
            <ac:spMk id="109" creationId="{00000000-0000-0000-0000-000000000000}"/>
          </ac:spMkLst>
        </pc:spChg>
        <pc:picChg chg="add mod">
          <ac:chgData name="Kayla Haack" userId="7ba2df9e-647b-4c15-8ccb-a8f2a4cce9ba" providerId="ADAL" clId="{7FFC6BE3-4148-224D-A652-C169029B48AD}" dt="2023-12-05T01:26:28.758" v="52"/>
          <ac:picMkLst>
            <pc:docMk/>
            <pc:sldMk cId="0" sldId="261"/>
            <ac:picMk id="2" creationId="{C0CE6A84-94AD-F340-D971-8C9C1E780638}"/>
          </ac:picMkLst>
        </pc:picChg>
        <pc:picChg chg="del">
          <ac:chgData name="Kayla Haack" userId="7ba2df9e-647b-4c15-8ccb-a8f2a4cce9ba" providerId="ADAL" clId="{7FFC6BE3-4148-224D-A652-C169029B48AD}" dt="2023-12-05T01:26:28.189" v="51" actId="478"/>
          <ac:picMkLst>
            <pc:docMk/>
            <pc:sldMk cId="0" sldId="261"/>
            <ac:picMk id="3" creationId="{36611810-B192-E98B-F452-C7993923C5B1}"/>
          </ac:picMkLst>
        </pc:picChg>
        <pc:cxnChg chg="mod">
          <ac:chgData name="Kayla Haack" userId="7ba2df9e-647b-4c15-8ccb-a8f2a4cce9ba" providerId="ADAL" clId="{7FFC6BE3-4148-224D-A652-C169029B48AD}" dt="2023-12-05T01:34:13.780" v="108" actId="692"/>
          <ac:cxnSpMkLst>
            <pc:docMk/>
            <pc:sldMk cId="0" sldId="261"/>
            <ac:cxnSpMk id="110" creationId="{00000000-0000-0000-0000-000000000000}"/>
          </ac:cxnSpMkLst>
        </pc:cxnChg>
      </pc:sldChg>
      <pc:sldChg chg="addSp delSp modSp mod">
        <pc:chgData name="Kayla Haack" userId="7ba2df9e-647b-4c15-8ccb-a8f2a4cce9ba" providerId="ADAL" clId="{7FFC6BE3-4148-224D-A652-C169029B48AD}" dt="2023-12-05T01:35:21.597" v="116" actId="207"/>
        <pc:sldMkLst>
          <pc:docMk/>
          <pc:sldMk cId="0" sldId="262"/>
        </pc:sldMkLst>
        <pc:spChg chg="mod">
          <ac:chgData name="Kayla Haack" userId="7ba2df9e-647b-4c15-8ccb-a8f2a4cce9ba" providerId="ADAL" clId="{7FFC6BE3-4148-224D-A652-C169029B48AD}" dt="2023-12-05T01:35:21.597" v="116" actId="207"/>
          <ac:spMkLst>
            <pc:docMk/>
            <pc:sldMk cId="0" sldId="262"/>
            <ac:spMk id="119" creationId="{00000000-0000-0000-0000-000000000000}"/>
          </ac:spMkLst>
        </pc:spChg>
        <pc:picChg chg="add mod">
          <ac:chgData name="Kayla Haack" userId="7ba2df9e-647b-4c15-8ccb-a8f2a4cce9ba" providerId="ADAL" clId="{7FFC6BE3-4148-224D-A652-C169029B48AD}" dt="2023-12-05T01:26:33.141" v="54"/>
          <ac:picMkLst>
            <pc:docMk/>
            <pc:sldMk cId="0" sldId="262"/>
            <ac:picMk id="2" creationId="{179852E8-CC96-2D6C-4AB2-7B442D8CAB59}"/>
          </ac:picMkLst>
        </pc:picChg>
        <pc:picChg chg="del">
          <ac:chgData name="Kayla Haack" userId="7ba2df9e-647b-4c15-8ccb-a8f2a4cce9ba" providerId="ADAL" clId="{7FFC6BE3-4148-224D-A652-C169029B48AD}" dt="2023-12-05T01:26:32.541" v="53" actId="478"/>
          <ac:picMkLst>
            <pc:docMk/>
            <pc:sldMk cId="0" sldId="262"/>
            <ac:picMk id="3" creationId="{5F4E231B-32CD-D12D-55B0-10130ED942CC}"/>
          </ac:picMkLst>
        </pc:picChg>
        <pc:cxnChg chg="mod">
          <ac:chgData name="Kayla Haack" userId="7ba2df9e-647b-4c15-8ccb-a8f2a4cce9ba" providerId="ADAL" clId="{7FFC6BE3-4148-224D-A652-C169029B48AD}" dt="2023-12-05T01:34:26.352" v="110" actId="692"/>
          <ac:cxnSpMkLst>
            <pc:docMk/>
            <pc:sldMk cId="0" sldId="262"/>
            <ac:cxnSpMk id="120" creationId="{00000000-0000-0000-0000-000000000000}"/>
          </ac:cxnSpMkLst>
        </pc:cxnChg>
      </pc:sldChg>
      <pc:sldChg chg="addSp delSp modSp mod">
        <pc:chgData name="Kayla Haack" userId="7ba2df9e-647b-4c15-8ccb-a8f2a4cce9ba" providerId="ADAL" clId="{7FFC6BE3-4148-224D-A652-C169029B48AD}" dt="2023-12-05T01:25:22.570" v="35"/>
        <pc:sldMkLst>
          <pc:docMk/>
          <pc:sldMk cId="0" sldId="263"/>
        </pc:sldMkLst>
        <pc:spChg chg="add del mod">
          <ac:chgData name="Kayla Haack" userId="7ba2df9e-647b-4c15-8ccb-a8f2a4cce9ba" providerId="ADAL" clId="{7FFC6BE3-4148-224D-A652-C169029B48AD}" dt="2023-12-05T01:25:02.023" v="32"/>
          <ac:spMkLst>
            <pc:docMk/>
            <pc:sldMk cId="0" sldId="263"/>
            <ac:spMk id="3" creationId="{83D60285-4D78-322D-44A4-38548827E648}"/>
          </ac:spMkLst>
        </pc:spChg>
        <pc:spChg chg="mod">
          <ac:chgData name="Kayla Haack" userId="7ba2df9e-647b-4c15-8ccb-a8f2a4cce9ba" providerId="ADAL" clId="{7FFC6BE3-4148-224D-A652-C169029B48AD}" dt="2023-12-05T01:25:05.833" v="33" actId="1076"/>
          <ac:spMkLst>
            <pc:docMk/>
            <pc:sldMk cId="0" sldId="263"/>
            <ac:spMk id="129" creationId="{00000000-0000-0000-0000-000000000000}"/>
          </ac:spMkLst>
        </pc:spChg>
        <pc:spChg chg="mod">
          <ac:chgData name="Kayla Haack" userId="7ba2df9e-647b-4c15-8ccb-a8f2a4cce9ba" providerId="ADAL" clId="{7FFC6BE3-4148-224D-A652-C169029B48AD}" dt="2023-12-05T01:25:01.152" v="30" actId="120"/>
          <ac:spMkLst>
            <pc:docMk/>
            <pc:sldMk cId="0" sldId="263"/>
            <ac:spMk id="130" creationId="{00000000-0000-0000-0000-000000000000}"/>
          </ac:spMkLst>
        </pc:spChg>
        <pc:picChg chg="del">
          <ac:chgData name="Kayla Haack" userId="7ba2df9e-647b-4c15-8ccb-a8f2a4cce9ba" providerId="ADAL" clId="{7FFC6BE3-4148-224D-A652-C169029B48AD}" dt="2023-12-05T01:25:21.911" v="34" actId="478"/>
          <ac:picMkLst>
            <pc:docMk/>
            <pc:sldMk cId="0" sldId="263"/>
            <ac:picMk id="2" creationId="{3B21934D-CDEB-AA05-B797-F3CB9761B0AE}"/>
          </ac:picMkLst>
        </pc:picChg>
        <pc:picChg chg="add mod">
          <ac:chgData name="Kayla Haack" userId="7ba2df9e-647b-4c15-8ccb-a8f2a4cce9ba" providerId="ADAL" clId="{7FFC6BE3-4148-224D-A652-C169029B48AD}" dt="2023-12-05T01:25:22.570" v="35"/>
          <ac:picMkLst>
            <pc:docMk/>
            <pc:sldMk cId="0" sldId="263"/>
            <ac:picMk id="4" creationId="{EC6F4C5A-3AFE-0F62-14DD-AA9459237FD6}"/>
          </ac:picMkLst>
        </pc:picChg>
      </pc:sldChg>
      <pc:sldChg chg="addSp delSp modSp mod">
        <pc:chgData name="Kayla Haack" userId="7ba2df9e-647b-4c15-8ccb-a8f2a4cce9ba" providerId="ADAL" clId="{7FFC6BE3-4148-224D-A652-C169029B48AD}" dt="2023-12-05T01:39:47.812" v="159" actId="207"/>
        <pc:sldMkLst>
          <pc:docMk/>
          <pc:sldMk cId="0" sldId="265"/>
        </pc:sldMkLst>
        <pc:spChg chg="add mod">
          <ac:chgData name="Kayla Haack" userId="7ba2df9e-647b-4c15-8ccb-a8f2a4cce9ba" providerId="ADAL" clId="{7FFC6BE3-4148-224D-A652-C169029B48AD}" dt="2023-12-05T01:39:15.885" v="155" actId="2710"/>
          <ac:spMkLst>
            <pc:docMk/>
            <pc:sldMk cId="0" sldId="265"/>
            <ac:spMk id="4" creationId="{F15FA7FF-D41C-6D6C-0EDB-94583C4C0400}"/>
          </ac:spMkLst>
        </pc:spChg>
        <pc:spChg chg="mod">
          <ac:chgData name="Kayla Haack" userId="7ba2df9e-647b-4c15-8ccb-a8f2a4cce9ba" providerId="ADAL" clId="{7FFC6BE3-4148-224D-A652-C169029B48AD}" dt="2023-12-05T01:39:25.328" v="157" actId="207"/>
          <ac:spMkLst>
            <pc:docMk/>
            <pc:sldMk cId="0" sldId="265"/>
            <ac:spMk id="147" creationId="{00000000-0000-0000-0000-000000000000}"/>
          </ac:spMkLst>
        </pc:spChg>
        <pc:spChg chg="mod">
          <ac:chgData name="Kayla Haack" userId="7ba2df9e-647b-4c15-8ccb-a8f2a4cce9ba" providerId="ADAL" clId="{7FFC6BE3-4148-224D-A652-C169029B48AD}" dt="2023-12-05T01:39:47.812" v="159" actId="207"/>
          <ac:spMkLst>
            <pc:docMk/>
            <pc:sldMk cId="0" sldId="265"/>
            <ac:spMk id="148" creationId="{00000000-0000-0000-0000-000000000000}"/>
          </ac:spMkLst>
        </pc:spChg>
        <pc:picChg chg="add mod">
          <ac:chgData name="Kayla Haack" userId="7ba2df9e-647b-4c15-8ccb-a8f2a4cce9ba" providerId="ADAL" clId="{7FFC6BE3-4148-224D-A652-C169029B48AD}" dt="2023-12-05T01:26:41.775" v="58"/>
          <ac:picMkLst>
            <pc:docMk/>
            <pc:sldMk cId="0" sldId="265"/>
            <ac:picMk id="2" creationId="{AEF97B20-0AC4-EF29-1B6E-B10707857DEE}"/>
          </ac:picMkLst>
        </pc:picChg>
        <pc:picChg chg="del">
          <ac:chgData name="Kayla Haack" userId="7ba2df9e-647b-4c15-8ccb-a8f2a4cce9ba" providerId="ADAL" clId="{7FFC6BE3-4148-224D-A652-C169029B48AD}" dt="2023-12-05T01:26:41.197" v="57" actId="478"/>
          <ac:picMkLst>
            <pc:docMk/>
            <pc:sldMk cId="0" sldId="265"/>
            <ac:picMk id="3" creationId="{8001A388-40B7-B414-9105-15188784664B}"/>
          </ac:picMkLst>
        </pc:picChg>
        <pc:cxnChg chg="mod">
          <ac:chgData name="Kayla Haack" userId="7ba2df9e-647b-4c15-8ccb-a8f2a4cce9ba" providerId="ADAL" clId="{7FFC6BE3-4148-224D-A652-C169029B48AD}" dt="2023-12-05T01:38:01.718" v="139" actId="692"/>
          <ac:cxnSpMkLst>
            <pc:docMk/>
            <pc:sldMk cId="0" sldId="265"/>
            <ac:cxnSpMk id="150" creationId="{00000000-0000-0000-0000-000000000000}"/>
          </ac:cxnSpMkLst>
        </pc:cxnChg>
      </pc:sldChg>
      <pc:sldChg chg="addSp delSp modSp mod">
        <pc:chgData name="Kayla Haack" userId="7ba2df9e-647b-4c15-8ccb-a8f2a4cce9ba" providerId="ADAL" clId="{7FFC6BE3-4148-224D-A652-C169029B48AD}" dt="2023-12-05T01:42:19.533" v="182" actId="207"/>
        <pc:sldMkLst>
          <pc:docMk/>
          <pc:sldMk cId="0" sldId="266"/>
        </pc:sldMkLst>
        <pc:spChg chg="add mod">
          <ac:chgData name="Kayla Haack" userId="7ba2df9e-647b-4c15-8ccb-a8f2a4cce9ba" providerId="ADAL" clId="{7FFC6BE3-4148-224D-A652-C169029B48AD}" dt="2023-12-05T01:42:19.533" v="182" actId="207"/>
          <ac:spMkLst>
            <pc:docMk/>
            <pc:sldMk cId="0" sldId="266"/>
            <ac:spMk id="4" creationId="{A4BF4A4E-B180-1AE7-99AE-876885D25577}"/>
          </ac:spMkLst>
        </pc:spChg>
        <pc:spChg chg="mod">
          <ac:chgData name="Kayla Haack" userId="7ba2df9e-647b-4c15-8ccb-a8f2a4cce9ba" providerId="ADAL" clId="{7FFC6BE3-4148-224D-A652-C169029B48AD}" dt="2023-12-05T01:41:37.965" v="180" actId="14100"/>
          <ac:spMkLst>
            <pc:docMk/>
            <pc:sldMk cId="0" sldId="266"/>
            <ac:spMk id="158" creationId="{00000000-0000-0000-0000-000000000000}"/>
          </ac:spMkLst>
        </pc:spChg>
        <pc:spChg chg="mod">
          <ac:chgData name="Kayla Haack" userId="7ba2df9e-647b-4c15-8ccb-a8f2a4cce9ba" providerId="ADAL" clId="{7FFC6BE3-4148-224D-A652-C169029B48AD}" dt="2023-12-05T01:41:07.831" v="174" actId="14100"/>
          <ac:spMkLst>
            <pc:docMk/>
            <pc:sldMk cId="0" sldId="266"/>
            <ac:spMk id="160" creationId="{00000000-0000-0000-0000-000000000000}"/>
          </ac:spMkLst>
        </pc:spChg>
        <pc:picChg chg="add mod">
          <ac:chgData name="Kayla Haack" userId="7ba2df9e-647b-4c15-8ccb-a8f2a4cce9ba" providerId="ADAL" clId="{7FFC6BE3-4148-224D-A652-C169029B48AD}" dt="2023-12-05T01:26:45.832" v="60"/>
          <ac:picMkLst>
            <pc:docMk/>
            <pc:sldMk cId="0" sldId="266"/>
            <ac:picMk id="2" creationId="{F763B0B4-52B1-1CE8-A03A-87FFC6C26088}"/>
          </ac:picMkLst>
        </pc:picChg>
        <pc:picChg chg="del">
          <ac:chgData name="Kayla Haack" userId="7ba2df9e-647b-4c15-8ccb-a8f2a4cce9ba" providerId="ADAL" clId="{7FFC6BE3-4148-224D-A652-C169029B48AD}" dt="2023-12-05T01:26:45.312" v="59" actId="478"/>
          <ac:picMkLst>
            <pc:docMk/>
            <pc:sldMk cId="0" sldId="266"/>
            <ac:picMk id="3" creationId="{D6463F78-EB34-9113-99DB-B44A08B3AFB9}"/>
          </ac:picMkLst>
        </pc:picChg>
        <pc:cxnChg chg="mod">
          <ac:chgData name="Kayla Haack" userId="7ba2df9e-647b-4c15-8ccb-a8f2a4cce9ba" providerId="ADAL" clId="{7FFC6BE3-4148-224D-A652-C169029B48AD}" dt="2023-12-05T01:40:23.010" v="162" actId="692"/>
          <ac:cxnSpMkLst>
            <pc:docMk/>
            <pc:sldMk cId="0" sldId="266"/>
            <ac:cxnSpMk id="161" creationId="{00000000-0000-0000-0000-000000000000}"/>
          </ac:cxnSpMkLst>
        </pc:cxnChg>
      </pc:sldChg>
      <pc:sldChg chg="addSp delSp modSp mod">
        <pc:chgData name="Kayla Haack" userId="7ba2df9e-647b-4c15-8ccb-a8f2a4cce9ba" providerId="ADAL" clId="{7FFC6BE3-4148-224D-A652-C169029B48AD}" dt="2023-12-05T01:25:36.346" v="40" actId="207"/>
        <pc:sldMkLst>
          <pc:docMk/>
          <pc:sldMk cId="0" sldId="267"/>
        </pc:sldMkLst>
        <pc:spChg chg="mod">
          <ac:chgData name="Kayla Haack" userId="7ba2df9e-647b-4c15-8ccb-a8f2a4cce9ba" providerId="ADAL" clId="{7FFC6BE3-4148-224D-A652-C169029B48AD}" dt="2023-12-05T01:25:36.346" v="40" actId="207"/>
          <ac:spMkLst>
            <pc:docMk/>
            <pc:sldMk cId="0" sldId="267"/>
            <ac:spMk id="170" creationId="{00000000-0000-0000-0000-000000000000}"/>
          </ac:spMkLst>
        </pc:spChg>
        <pc:spChg chg="mod">
          <ac:chgData name="Kayla Haack" userId="7ba2df9e-647b-4c15-8ccb-a8f2a4cce9ba" providerId="ADAL" clId="{7FFC6BE3-4148-224D-A652-C169029B48AD}" dt="2023-12-05T01:25:33.172" v="38" actId="120"/>
          <ac:spMkLst>
            <pc:docMk/>
            <pc:sldMk cId="0" sldId="267"/>
            <ac:spMk id="171" creationId="{00000000-0000-0000-0000-000000000000}"/>
          </ac:spMkLst>
        </pc:spChg>
        <pc:picChg chg="add mod">
          <ac:chgData name="Kayla Haack" userId="7ba2df9e-647b-4c15-8ccb-a8f2a4cce9ba" providerId="ADAL" clId="{7FFC6BE3-4148-224D-A652-C169029B48AD}" dt="2023-12-05T01:25:27.698" v="37"/>
          <ac:picMkLst>
            <pc:docMk/>
            <pc:sldMk cId="0" sldId="267"/>
            <ac:picMk id="2" creationId="{C6227E63-61A5-C4DD-A615-DCFF5E486729}"/>
          </ac:picMkLst>
        </pc:picChg>
        <pc:picChg chg="del">
          <ac:chgData name="Kayla Haack" userId="7ba2df9e-647b-4c15-8ccb-a8f2a4cce9ba" providerId="ADAL" clId="{7FFC6BE3-4148-224D-A652-C169029B48AD}" dt="2023-12-05T01:25:26.944" v="36" actId="478"/>
          <ac:picMkLst>
            <pc:docMk/>
            <pc:sldMk cId="0" sldId="267"/>
            <ac:picMk id="3" creationId="{D12213E0-C99E-ED02-A3ED-21438EA18753}"/>
          </ac:picMkLst>
        </pc:picChg>
      </pc:sldChg>
      <pc:sldChg chg="addSp delSp modSp mod">
        <pc:chgData name="Kayla Haack" userId="7ba2df9e-647b-4c15-8ccb-a8f2a4cce9ba" providerId="ADAL" clId="{7FFC6BE3-4148-224D-A652-C169029B48AD}" dt="2023-12-05T01:43:21.088" v="196" actId="207"/>
        <pc:sldMkLst>
          <pc:docMk/>
          <pc:sldMk cId="0" sldId="268"/>
        </pc:sldMkLst>
        <pc:spChg chg="mod">
          <ac:chgData name="Kayla Haack" userId="7ba2df9e-647b-4c15-8ccb-a8f2a4cce9ba" providerId="ADAL" clId="{7FFC6BE3-4148-224D-A652-C169029B48AD}" dt="2023-12-05T01:43:21.088" v="196" actId="207"/>
          <ac:spMkLst>
            <pc:docMk/>
            <pc:sldMk cId="0" sldId="268"/>
            <ac:spMk id="178" creationId="{00000000-0000-0000-0000-000000000000}"/>
          </ac:spMkLst>
        </pc:spChg>
        <pc:picChg chg="add mod">
          <ac:chgData name="Kayla Haack" userId="7ba2df9e-647b-4c15-8ccb-a8f2a4cce9ba" providerId="ADAL" clId="{7FFC6BE3-4148-224D-A652-C169029B48AD}" dt="2023-12-05T01:26:49.855" v="62"/>
          <ac:picMkLst>
            <pc:docMk/>
            <pc:sldMk cId="0" sldId="268"/>
            <ac:picMk id="2" creationId="{18F21A5E-71B0-3FA4-D2C0-6B840A67749B}"/>
          </ac:picMkLst>
        </pc:picChg>
        <pc:picChg chg="del">
          <ac:chgData name="Kayla Haack" userId="7ba2df9e-647b-4c15-8ccb-a8f2a4cce9ba" providerId="ADAL" clId="{7FFC6BE3-4148-224D-A652-C169029B48AD}" dt="2023-12-05T01:26:49.330" v="61" actId="478"/>
          <ac:picMkLst>
            <pc:docMk/>
            <pc:sldMk cId="0" sldId="268"/>
            <ac:picMk id="3" creationId="{6D2D35B6-28D2-AF0B-EF74-8A32D0780B0F}"/>
          </ac:picMkLst>
        </pc:picChg>
        <pc:cxnChg chg="mod">
          <ac:chgData name="Kayla Haack" userId="7ba2df9e-647b-4c15-8ccb-a8f2a4cce9ba" providerId="ADAL" clId="{7FFC6BE3-4148-224D-A652-C169029B48AD}" dt="2023-12-05T01:42:36.470" v="185" actId="692"/>
          <ac:cxnSpMkLst>
            <pc:docMk/>
            <pc:sldMk cId="0" sldId="268"/>
            <ac:cxnSpMk id="179" creationId="{00000000-0000-0000-0000-000000000000}"/>
          </ac:cxnSpMkLst>
        </pc:cxnChg>
      </pc:sldChg>
      <pc:sldChg chg="addSp delSp modSp mod ord">
        <pc:chgData name="Kayla Haack" userId="7ba2df9e-647b-4c15-8ccb-a8f2a4cce9ba" providerId="ADAL" clId="{7FFC6BE3-4148-224D-A652-C169029B48AD}" dt="2023-12-05T01:28:54.322" v="70" actId="20578"/>
        <pc:sldMkLst>
          <pc:docMk/>
          <pc:sldMk cId="0" sldId="270"/>
        </pc:sldMkLst>
        <pc:spChg chg="mod">
          <ac:chgData name="Kayla Haack" userId="7ba2df9e-647b-4c15-8ccb-a8f2a4cce9ba" providerId="ADAL" clId="{7FFC6BE3-4148-224D-A652-C169029B48AD}" dt="2023-12-05T01:25:48.081" v="44" actId="207"/>
          <ac:spMkLst>
            <pc:docMk/>
            <pc:sldMk cId="0" sldId="270"/>
            <ac:spMk id="198" creationId="{00000000-0000-0000-0000-000000000000}"/>
          </ac:spMkLst>
        </pc:spChg>
        <pc:spChg chg="mod">
          <ac:chgData name="Kayla Haack" userId="7ba2df9e-647b-4c15-8ccb-a8f2a4cce9ba" providerId="ADAL" clId="{7FFC6BE3-4148-224D-A652-C169029B48AD}" dt="2023-12-05T01:25:45.117" v="43" actId="120"/>
          <ac:spMkLst>
            <pc:docMk/>
            <pc:sldMk cId="0" sldId="270"/>
            <ac:spMk id="199" creationId="{00000000-0000-0000-0000-000000000000}"/>
          </ac:spMkLst>
        </pc:spChg>
        <pc:picChg chg="add mod">
          <ac:chgData name="Kayla Haack" userId="7ba2df9e-647b-4c15-8ccb-a8f2a4cce9ba" providerId="ADAL" clId="{7FFC6BE3-4148-224D-A652-C169029B48AD}" dt="2023-12-05T01:25:42.120" v="42"/>
          <ac:picMkLst>
            <pc:docMk/>
            <pc:sldMk cId="0" sldId="270"/>
            <ac:picMk id="2" creationId="{4A041ACD-A2C0-7621-B8C0-8A24344C9995}"/>
          </ac:picMkLst>
        </pc:picChg>
        <pc:picChg chg="del">
          <ac:chgData name="Kayla Haack" userId="7ba2df9e-647b-4c15-8ccb-a8f2a4cce9ba" providerId="ADAL" clId="{7FFC6BE3-4148-224D-A652-C169029B48AD}" dt="2023-12-05T01:25:41.482" v="41" actId="478"/>
          <ac:picMkLst>
            <pc:docMk/>
            <pc:sldMk cId="0" sldId="270"/>
            <ac:picMk id="3" creationId="{37DC5C4E-4E8B-4001-57A1-FE47068B2EE1}"/>
          </ac:picMkLst>
        </pc:picChg>
      </pc:sldChg>
      <pc:sldChg chg="addSp delSp modSp mod">
        <pc:chgData name="Kayla Haack" userId="7ba2df9e-647b-4c15-8ccb-a8f2a4cce9ba" providerId="ADAL" clId="{7FFC6BE3-4148-224D-A652-C169029B48AD}" dt="2023-12-05T01:43:05.850" v="195" actId="20577"/>
        <pc:sldMkLst>
          <pc:docMk/>
          <pc:sldMk cId="0" sldId="271"/>
        </pc:sldMkLst>
        <pc:spChg chg="mod">
          <ac:chgData name="Kayla Haack" userId="7ba2df9e-647b-4c15-8ccb-a8f2a4cce9ba" providerId="ADAL" clId="{7FFC6BE3-4148-224D-A652-C169029B48AD}" dt="2023-12-05T01:42:55.917" v="188" actId="207"/>
          <ac:spMkLst>
            <pc:docMk/>
            <pc:sldMk cId="0" sldId="271"/>
            <ac:spMk id="205" creationId="{00000000-0000-0000-0000-000000000000}"/>
          </ac:spMkLst>
        </pc:spChg>
        <pc:spChg chg="mod">
          <ac:chgData name="Kayla Haack" userId="7ba2df9e-647b-4c15-8ccb-a8f2a4cce9ba" providerId="ADAL" clId="{7FFC6BE3-4148-224D-A652-C169029B48AD}" dt="2023-12-05T01:42:45.509" v="186" actId="20577"/>
          <ac:spMkLst>
            <pc:docMk/>
            <pc:sldMk cId="0" sldId="271"/>
            <ac:spMk id="206" creationId="{00000000-0000-0000-0000-000000000000}"/>
          </ac:spMkLst>
        </pc:spChg>
        <pc:spChg chg="mod">
          <ac:chgData name="Kayla Haack" userId="7ba2df9e-647b-4c15-8ccb-a8f2a4cce9ba" providerId="ADAL" clId="{7FFC6BE3-4148-224D-A652-C169029B48AD}" dt="2023-12-05T01:42:55.917" v="188" actId="207"/>
          <ac:spMkLst>
            <pc:docMk/>
            <pc:sldMk cId="0" sldId="271"/>
            <ac:spMk id="211" creationId="{00000000-0000-0000-0000-000000000000}"/>
          </ac:spMkLst>
        </pc:spChg>
        <pc:spChg chg="mod">
          <ac:chgData name="Kayla Haack" userId="7ba2df9e-647b-4c15-8ccb-a8f2a4cce9ba" providerId="ADAL" clId="{7FFC6BE3-4148-224D-A652-C169029B48AD}" dt="2023-12-05T01:43:05.850" v="195" actId="20577"/>
          <ac:spMkLst>
            <pc:docMk/>
            <pc:sldMk cId="0" sldId="271"/>
            <ac:spMk id="212" creationId="{00000000-0000-0000-0000-000000000000}"/>
          </ac:spMkLst>
        </pc:spChg>
        <pc:picChg chg="add mod">
          <ac:chgData name="Kayla Haack" userId="7ba2df9e-647b-4c15-8ccb-a8f2a4cce9ba" providerId="ADAL" clId="{7FFC6BE3-4148-224D-A652-C169029B48AD}" dt="2023-12-05T01:26:52.133" v="64"/>
          <ac:picMkLst>
            <pc:docMk/>
            <pc:sldMk cId="0" sldId="271"/>
            <ac:picMk id="2" creationId="{23CCCB9D-4C04-5982-DAC7-EB3462CC2523}"/>
          </ac:picMkLst>
        </pc:picChg>
        <pc:picChg chg="del">
          <ac:chgData name="Kayla Haack" userId="7ba2df9e-647b-4c15-8ccb-a8f2a4cce9ba" providerId="ADAL" clId="{7FFC6BE3-4148-224D-A652-C169029B48AD}" dt="2023-12-05T01:26:51.599" v="63" actId="478"/>
          <ac:picMkLst>
            <pc:docMk/>
            <pc:sldMk cId="0" sldId="271"/>
            <ac:picMk id="3" creationId="{7AF98188-161A-2D92-CD56-4C3E473FADE2}"/>
          </ac:picMkLst>
        </pc:picChg>
        <pc:cxnChg chg="mod">
          <ac:chgData name="Kayla Haack" userId="7ba2df9e-647b-4c15-8ccb-a8f2a4cce9ba" providerId="ADAL" clId="{7FFC6BE3-4148-224D-A652-C169029B48AD}" dt="2023-12-05T01:42:50.284" v="187" actId="692"/>
          <ac:cxnSpMkLst>
            <pc:docMk/>
            <pc:sldMk cId="0" sldId="271"/>
            <ac:cxnSpMk id="207" creationId="{00000000-0000-0000-0000-000000000000}"/>
          </ac:cxnSpMkLst>
        </pc:cxnChg>
      </pc:sldChg>
      <pc:sldChg chg="addSp delSp modSp mod">
        <pc:chgData name="Kayla Haack" userId="7ba2df9e-647b-4c15-8ccb-a8f2a4cce9ba" providerId="ADAL" clId="{7FFC6BE3-4148-224D-A652-C169029B48AD}" dt="2023-12-05T01:40:09.667" v="161" actId="2710"/>
        <pc:sldMkLst>
          <pc:docMk/>
          <pc:sldMk cId="3473444579" sldId="273"/>
        </pc:sldMkLst>
        <pc:spChg chg="add mod">
          <ac:chgData name="Kayla Haack" userId="7ba2df9e-647b-4c15-8ccb-a8f2a4cce9ba" providerId="ADAL" clId="{7FFC6BE3-4148-224D-A652-C169029B48AD}" dt="2023-12-05T01:40:09.667" v="161" actId="2710"/>
          <ac:spMkLst>
            <pc:docMk/>
            <pc:sldMk cId="3473444579" sldId="273"/>
            <ac:spMk id="4" creationId="{9F3FA530-D6E1-4365-C990-F048936B23B0}"/>
          </ac:spMkLst>
        </pc:spChg>
        <pc:spChg chg="mod">
          <ac:chgData name="Kayla Haack" userId="7ba2df9e-647b-4c15-8ccb-a8f2a4cce9ba" providerId="ADAL" clId="{7FFC6BE3-4148-224D-A652-C169029B48AD}" dt="2023-12-05T01:36:37.066" v="127" actId="1076"/>
          <ac:spMkLst>
            <pc:docMk/>
            <pc:sldMk cId="3473444579" sldId="273"/>
            <ac:spMk id="142" creationId="{00000000-0000-0000-0000-000000000000}"/>
          </ac:spMkLst>
        </pc:spChg>
        <pc:spChg chg="mod">
          <ac:chgData name="Kayla Haack" userId="7ba2df9e-647b-4c15-8ccb-a8f2a4cce9ba" providerId="ADAL" clId="{7FFC6BE3-4148-224D-A652-C169029B48AD}" dt="2023-12-05T01:36:54.165" v="129" actId="1076"/>
          <ac:spMkLst>
            <pc:docMk/>
            <pc:sldMk cId="3473444579" sldId="273"/>
            <ac:spMk id="144" creationId="{00000000-0000-0000-0000-000000000000}"/>
          </ac:spMkLst>
        </pc:spChg>
        <pc:picChg chg="add del mod">
          <ac:chgData name="Kayla Haack" userId="7ba2df9e-647b-4c15-8ccb-a8f2a4cce9ba" providerId="ADAL" clId="{7FFC6BE3-4148-224D-A652-C169029B48AD}" dt="2023-12-05T01:37:41.403" v="137" actId="478"/>
          <ac:picMkLst>
            <pc:docMk/>
            <pc:sldMk cId="3473444579" sldId="273"/>
            <ac:picMk id="2" creationId="{D991B255-D937-7993-F204-0329FFDE8C8B}"/>
          </ac:picMkLst>
        </pc:picChg>
        <pc:picChg chg="del">
          <ac:chgData name="Kayla Haack" userId="7ba2df9e-647b-4c15-8ccb-a8f2a4cce9ba" providerId="ADAL" clId="{7FFC6BE3-4148-224D-A652-C169029B48AD}" dt="2023-12-05T01:26:36.640" v="55" actId="478"/>
          <ac:picMkLst>
            <pc:docMk/>
            <pc:sldMk cId="3473444579" sldId="273"/>
            <ac:picMk id="3" creationId="{D92D864A-FF02-6B8F-A144-DF28D042FEFF}"/>
          </ac:picMkLst>
        </pc:picChg>
        <pc:cxnChg chg="mod">
          <ac:chgData name="Kayla Haack" userId="7ba2df9e-647b-4c15-8ccb-a8f2a4cce9ba" providerId="ADAL" clId="{7FFC6BE3-4148-224D-A652-C169029B48AD}" dt="2023-12-05T01:36:49.415" v="128" actId="1076"/>
          <ac:cxnSpMkLst>
            <pc:docMk/>
            <pc:sldMk cId="3473444579" sldId="273"/>
            <ac:cxnSpMk id="145"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3ffe2fbd9_0_1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3ffe2fbd9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94b2c740f_0_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94b2c740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94b2c740f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94b2c74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a10869a1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a10869a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bacb.com/rbt/"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bacb.com/rb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www.bacb"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www.bacb.com/rb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medcerts.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45600" y="-17974"/>
            <a:ext cx="7863600" cy="8214000"/>
          </a:xfrm>
          <a:prstGeom prst="rect">
            <a:avLst/>
          </a:prstGeom>
          <a:solidFill>
            <a:srgbClr val="465CA9">
              <a:alpha val="74902"/>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64900" y="3269100"/>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0" b="1" dirty="0">
                <a:solidFill>
                  <a:srgbClr val="FFFFFF"/>
                </a:solidFill>
                <a:latin typeface="Montserrat"/>
                <a:ea typeface="Montserrat"/>
                <a:cs typeface="Montserrat"/>
                <a:sym typeface="Montserrat"/>
              </a:rPr>
              <a:t>Behavior Technician Specialist</a:t>
            </a:r>
            <a:endParaRPr sz="5000" b="1" dirty="0">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264950" y="4884486"/>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Prepared For: [Insert </a:t>
            </a:r>
            <a:r>
              <a:rPr lang="en" sz="1800" dirty="0" err="1">
                <a:solidFill>
                  <a:schemeClr val="dk1"/>
                </a:solidFill>
                <a:latin typeface="Montserrat"/>
                <a:ea typeface="Montserrat"/>
                <a:cs typeface="Montserrat"/>
                <a:sym typeface="Montserrat"/>
              </a:rPr>
              <a:t>StudentName</a:t>
            </a:r>
            <a:r>
              <a:rPr lang="en" sz="1800" dirty="0">
                <a:solidFill>
                  <a:schemeClr val="dk1"/>
                </a:solidFill>
                <a:latin typeface="Montserrat"/>
                <a:ea typeface="Montserrat"/>
                <a:cs typeface="Montserrat"/>
                <a:sym typeface="Montserrat"/>
              </a:rPr>
              <a:t>]</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Estimated Start Date: [Insert Date]</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Program Cost: $2,500.00</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Program Code: BT-1100</a:t>
            </a:r>
            <a:endParaRPr sz="1800" dirty="0">
              <a:solidFill>
                <a:schemeClr val="dk1"/>
              </a:solidFill>
              <a:latin typeface="Montserrat"/>
              <a:ea typeface="Montserrat"/>
              <a:cs typeface="Montserrat"/>
              <a:sym typeface="Montserrat"/>
            </a:endParaRPr>
          </a:p>
        </p:txBody>
      </p:sp>
      <p:pic>
        <p:nvPicPr>
          <p:cNvPr id="3" name="Picture 2" descr="A black and white logo&#10;&#10;Description automatically generated">
            <a:extLst>
              <a:ext uri="{FF2B5EF4-FFF2-40B4-BE49-F238E27FC236}">
                <a16:creationId xmlns:a16="http://schemas.microsoft.com/office/drawing/2014/main" id="{4EBA7E09-8DE8-FAF6-44B1-5A5A622A74FF}"/>
              </a:ext>
            </a:extLst>
          </p:cNvPr>
          <p:cNvPicPr>
            <a:picLocks noChangeAspect="1"/>
          </p:cNvPicPr>
          <p:nvPr/>
        </p:nvPicPr>
        <p:blipFill>
          <a:blip r:embed="rId4"/>
          <a:stretch>
            <a:fillRect/>
          </a:stretch>
        </p:blipFill>
        <p:spPr>
          <a:xfrm>
            <a:off x="369403" y="440499"/>
            <a:ext cx="3092254" cy="8472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p:nvPr/>
        </p:nvSpPr>
        <p:spPr>
          <a:xfrm>
            <a:off x="264900" y="6576340"/>
            <a:ext cx="7242600" cy="2451529"/>
          </a:xfrm>
          <a:prstGeom prst="roundRect">
            <a:avLst>
              <a:gd name="adj" fmla="val 4055"/>
            </a:avLst>
          </a:prstGeom>
          <a:solidFill>
            <a:srgbClr val="ECE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2"/>
          <p:cNvSpPr txBox="1">
            <a:spLocks noGrp="1"/>
          </p:cNvSpPr>
          <p:nvPr>
            <p:ph type="body" idx="1"/>
          </p:nvPr>
        </p:nvSpPr>
        <p:spPr>
          <a:xfrm>
            <a:off x="208950" y="1412724"/>
            <a:ext cx="7242600" cy="5102369"/>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Description</a:t>
            </a:r>
            <a:endParaRPr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latin typeface="Montserrat"/>
                <a:ea typeface="Montserrat"/>
                <a:cs typeface="Montserrat"/>
                <a:sym typeface="Montserrat"/>
              </a:rPr>
              <a:t>This course satisfies the 40 hours of training required for becoming a Registered Behavior Technician (RBT), and follows the BACB task list, which is included in the supplemental materials as a reference. An RBT is a paraprofessional who practices under the close, ongoing supervision of a BCBA, </a:t>
            </a:r>
            <a:r>
              <a:rPr lang="en" sz="1100" dirty="0" err="1">
                <a:latin typeface="Montserrat"/>
                <a:ea typeface="Montserrat"/>
                <a:cs typeface="Montserrat"/>
                <a:sym typeface="Montserrat"/>
              </a:rPr>
              <a:t>BCaBA</a:t>
            </a:r>
            <a:r>
              <a:rPr lang="en" sz="1100" dirty="0">
                <a:latin typeface="Montserrat"/>
                <a:ea typeface="Montserrat"/>
                <a:cs typeface="Montserrat"/>
                <a:sym typeface="Montserrat"/>
              </a:rPr>
              <a:t>, or FL-CBA. This training course teaches evidence-based behavior intervention techniques and strategies for individuals including but not limited to: Data Measurement, Assessment, Skill Acquisition, Behavior Reduction, Documentation and Reporting, Professional Conduct and Scope of Practice. This online course is designed to give the learner a basic understanding of applied behavior analysis, functional behavior assessment tools, teaching methods, behavior change strategies, and ethical guidelines for therapists treating children and adults with autism and intellectual disabilities. </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The training will cover all of the tasks and subtasks in the RBT Task List and the ethics requirements that have been designated as being relevant for behavior technicians. To obtain the RBT credential you must also complete a criminal background check, pass the RBT Competency Assessment, and pass the RBT exam. The training program is based on the Registered Behavior Technician Task List and is designed to meet the 40-hour training requirement for the RBT credential. The program is offered independent of the BACB. (For more information, please visit: </a:t>
            </a:r>
            <a:r>
              <a:rPr lang="en-US" sz="1100" dirty="0">
                <a:solidFill>
                  <a:srgbClr val="EF6523"/>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https://www.bacb.com/rbt/</a:t>
            </a:r>
            <a:r>
              <a:rPr lang="en" sz="1100" dirty="0">
                <a:latin typeface="Montserrat"/>
                <a:ea typeface="Montserrat"/>
                <a:cs typeface="Montserrat"/>
                <a:sym typeface="Montserrat"/>
              </a:rPr>
              <a:t>). </a:t>
            </a:r>
            <a:endParaRPr sz="1100" dirty="0">
              <a:latin typeface="Montserrat"/>
              <a:ea typeface="Montserrat"/>
              <a:cs typeface="Montserrat"/>
              <a:sym typeface="Montserrat"/>
            </a:endParaRPr>
          </a:p>
        </p:txBody>
      </p:sp>
      <p:sp>
        <p:nvSpPr>
          <p:cNvPr id="149" name="Google Shape;149;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BT-3011: Registered Behavior Technician Training</a:t>
            </a:r>
            <a:endParaRPr b="1">
              <a:latin typeface="Montserrat"/>
              <a:ea typeface="Montserrat"/>
              <a:cs typeface="Montserrat"/>
              <a:sym typeface="Montserrat"/>
            </a:endParaRPr>
          </a:p>
        </p:txBody>
      </p:sp>
      <p:cxnSp>
        <p:nvCxnSpPr>
          <p:cNvPr id="150" name="Google Shape;150;p22"/>
          <p:cNvCxnSpPr/>
          <p:nvPr/>
        </p:nvCxnSpPr>
        <p:spPr>
          <a:xfrm>
            <a:off x="320850" y="1412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52" name="Google Shape;152;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10</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AEF97B20-0AC4-EF29-1B6E-B10707857DEE}"/>
              </a:ext>
            </a:extLst>
          </p:cNvPr>
          <p:cNvPicPr>
            <a:picLocks noChangeAspect="1"/>
          </p:cNvPicPr>
          <p:nvPr/>
        </p:nvPicPr>
        <p:blipFill>
          <a:blip r:embed="rId4"/>
          <a:stretch>
            <a:fillRect/>
          </a:stretch>
        </p:blipFill>
        <p:spPr>
          <a:xfrm>
            <a:off x="264950" y="9255683"/>
            <a:ext cx="1786717" cy="485987"/>
          </a:xfrm>
          <a:prstGeom prst="rect">
            <a:avLst/>
          </a:prstGeom>
        </p:spPr>
      </p:pic>
      <p:sp>
        <p:nvSpPr>
          <p:cNvPr id="4" name="TextBox 3">
            <a:extLst>
              <a:ext uri="{FF2B5EF4-FFF2-40B4-BE49-F238E27FC236}">
                <a16:creationId xmlns:a16="http://schemas.microsoft.com/office/drawing/2014/main" id="{F15FA7FF-D41C-6D6C-0EDB-94583C4C0400}"/>
              </a:ext>
            </a:extLst>
          </p:cNvPr>
          <p:cNvSpPr txBox="1"/>
          <p:nvPr/>
        </p:nvSpPr>
        <p:spPr>
          <a:xfrm>
            <a:off x="457200" y="6819335"/>
            <a:ext cx="6763300" cy="2298193"/>
          </a:xfrm>
          <a:prstGeom prst="rect">
            <a:avLst/>
          </a:prstGeom>
          <a:noFill/>
        </p:spPr>
        <p:txBody>
          <a:bodyPr wrap="square" rtlCol="0">
            <a:spAutoFit/>
          </a:bodyPr>
          <a:lstStyle/>
          <a:p>
            <a:pPr marL="0" lvl="0" indent="0" algn="l" rtl="0">
              <a:lnSpc>
                <a:spcPct val="113000"/>
              </a:lnSpc>
              <a:spcBef>
                <a:spcPts val="1200"/>
              </a:spcBef>
              <a:spcAft>
                <a:spcPts val="0"/>
              </a:spcAft>
              <a:buNone/>
            </a:pPr>
            <a:r>
              <a:rPr lang="en-US" sz="1800" b="1" dirty="0">
                <a:solidFill>
                  <a:srgbClr val="465CA9"/>
                </a:solidFill>
                <a:latin typeface="Montserrat"/>
                <a:ea typeface="Montserrat"/>
                <a:cs typeface="Montserrat"/>
                <a:sym typeface="Montserrat"/>
              </a:rPr>
              <a:t>Course Objectives</a:t>
            </a:r>
          </a:p>
          <a:p>
            <a:pPr marL="457200" lvl="0" indent="-298450" algn="l" rtl="0">
              <a:lnSpc>
                <a:spcPct val="150000"/>
              </a:lnSpc>
              <a:spcBef>
                <a:spcPts val="1200"/>
              </a:spcBef>
              <a:spcAft>
                <a:spcPts val="0"/>
              </a:spcAft>
              <a:buSzPts val="1100"/>
              <a:buFont typeface="Montserrat"/>
              <a:buChar char="●"/>
            </a:pPr>
            <a:r>
              <a:rPr lang="en-US" sz="1100" dirty="0">
                <a:solidFill>
                  <a:schemeClr val="tx1"/>
                </a:solidFill>
                <a:latin typeface="Montserrat"/>
                <a:ea typeface="Montserrat"/>
                <a:cs typeface="Montserrat"/>
                <a:sym typeface="Montserrat"/>
              </a:rPr>
              <a:t>Learn evidence-based behavior intervention techniques and strategies</a:t>
            </a:r>
          </a:p>
          <a:p>
            <a:pPr marL="457200" lvl="0" indent="-298450" algn="l" rtl="0">
              <a:lnSpc>
                <a:spcPct val="150000"/>
              </a:lnSpc>
              <a:spcBef>
                <a:spcPts val="0"/>
              </a:spcBef>
              <a:spcAft>
                <a:spcPts val="0"/>
              </a:spcAft>
              <a:buSzPts val="1100"/>
              <a:buFont typeface="Montserrat"/>
              <a:buChar char="●"/>
            </a:pPr>
            <a:r>
              <a:rPr lang="en-US" sz="1100" dirty="0">
                <a:solidFill>
                  <a:schemeClr val="tx1"/>
                </a:solidFill>
                <a:latin typeface="Montserrat"/>
                <a:ea typeface="Montserrat"/>
                <a:cs typeface="Montserrat"/>
                <a:sym typeface="Montserrat"/>
              </a:rPr>
              <a:t>Understand the fundamentals of applied behavior analysis and functional behavior assessment tools</a:t>
            </a:r>
          </a:p>
          <a:p>
            <a:pPr marL="457200" lvl="0" indent="-298450" algn="l" rtl="0">
              <a:lnSpc>
                <a:spcPct val="150000"/>
              </a:lnSpc>
              <a:spcBef>
                <a:spcPts val="0"/>
              </a:spcBef>
              <a:spcAft>
                <a:spcPts val="0"/>
              </a:spcAft>
              <a:buSzPts val="1100"/>
              <a:buFont typeface="Montserrat"/>
              <a:buChar char="●"/>
            </a:pPr>
            <a:r>
              <a:rPr lang="en-US" sz="1100" dirty="0">
                <a:solidFill>
                  <a:schemeClr val="tx1"/>
                </a:solidFill>
                <a:latin typeface="Montserrat"/>
                <a:ea typeface="Montserrat"/>
                <a:cs typeface="Montserrat"/>
                <a:sym typeface="Montserrat"/>
              </a:rPr>
              <a:t>Gain an understanding of behavior change strategies and teaching methods</a:t>
            </a:r>
          </a:p>
          <a:p>
            <a:pPr marL="457200" lvl="0" indent="-298450" algn="l" rtl="0">
              <a:lnSpc>
                <a:spcPct val="150000"/>
              </a:lnSpc>
              <a:spcBef>
                <a:spcPts val="0"/>
              </a:spcBef>
              <a:spcAft>
                <a:spcPts val="0"/>
              </a:spcAft>
              <a:buSzPts val="1100"/>
              <a:buFont typeface="Montserrat"/>
              <a:buChar char="●"/>
            </a:pPr>
            <a:r>
              <a:rPr lang="en-US" sz="1100" dirty="0">
                <a:solidFill>
                  <a:schemeClr val="tx1"/>
                </a:solidFill>
                <a:latin typeface="Montserrat"/>
                <a:ea typeface="Montserrat"/>
                <a:cs typeface="Montserrat"/>
                <a:sym typeface="Montserrat"/>
              </a:rPr>
              <a:t>Recognize and understand ethical guidelines for therapists treating children and adults with autism and intellectual disabilities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p:nvPr/>
        </p:nvSpPr>
        <p:spPr>
          <a:xfrm>
            <a:off x="208950" y="6402027"/>
            <a:ext cx="7298700" cy="2243647"/>
          </a:xfrm>
          <a:prstGeom prst="roundRect">
            <a:avLst>
              <a:gd name="adj" fmla="val 4055"/>
            </a:avLst>
          </a:prstGeom>
          <a:solidFill>
            <a:srgbClr val="ECE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60" name="Google Shape;160;p23"/>
          <p:cNvSpPr txBox="1">
            <a:spLocks noGrp="1"/>
          </p:cNvSpPr>
          <p:nvPr>
            <p:ph type="body" idx="1"/>
          </p:nvPr>
        </p:nvSpPr>
        <p:spPr>
          <a:xfrm>
            <a:off x="208950" y="1412725"/>
            <a:ext cx="7242600" cy="486655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Description</a:t>
            </a:r>
            <a:endParaRPr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solidFill>
                  <a:schemeClr val="tx1"/>
                </a:solidFill>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dirty="0">
              <a:solidFill>
                <a:schemeClr val="tx1"/>
              </a:solidFill>
              <a:latin typeface="Montserrat"/>
              <a:ea typeface="Montserrat"/>
              <a:cs typeface="Montserrat"/>
              <a:sym typeface="Montserrat"/>
            </a:endParaRPr>
          </a:p>
        </p:txBody>
      </p:sp>
      <p:cxnSp>
        <p:nvCxnSpPr>
          <p:cNvPr id="161" name="Google Shape;161;p23"/>
          <p:cNvCxnSpPr/>
          <p:nvPr/>
        </p:nvCxnSpPr>
        <p:spPr>
          <a:xfrm>
            <a:off x="320850" y="1412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63" name="Google Shape;163;p2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2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11</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F763B0B4-52B1-1CE8-A03A-87FFC6C26088}"/>
              </a:ext>
            </a:extLst>
          </p:cNvPr>
          <p:cNvPicPr>
            <a:picLocks noChangeAspect="1"/>
          </p:cNvPicPr>
          <p:nvPr/>
        </p:nvPicPr>
        <p:blipFill>
          <a:blip r:embed="rId3"/>
          <a:stretch>
            <a:fillRect/>
          </a:stretch>
        </p:blipFill>
        <p:spPr>
          <a:xfrm>
            <a:off x="264950" y="9255683"/>
            <a:ext cx="1786717" cy="485987"/>
          </a:xfrm>
          <a:prstGeom prst="rect">
            <a:avLst/>
          </a:prstGeom>
        </p:spPr>
      </p:pic>
      <p:sp>
        <p:nvSpPr>
          <p:cNvPr id="4" name="Google Shape;160;p23">
            <a:extLst>
              <a:ext uri="{FF2B5EF4-FFF2-40B4-BE49-F238E27FC236}">
                <a16:creationId xmlns:a16="http://schemas.microsoft.com/office/drawing/2014/main" id="{A4BF4A4E-B180-1AE7-99AE-876885D25577}"/>
              </a:ext>
            </a:extLst>
          </p:cNvPr>
          <p:cNvSpPr txBox="1">
            <a:spLocks/>
          </p:cNvSpPr>
          <p:nvPr/>
        </p:nvSpPr>
        <p:spPr>
          <a:xfrm>
            <a:off x="391000" y="6407954"/>
            <a:ext cx="7242600" cy="20335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3000"/>
              </a:lnSpc>
              <a:spcBef>
                <a:spcPts val="1200"/>
              </a:spcBef>
              <a:buFont typeface="Arial"/>
              <a:buNone/>
            </a:pPr>
            <a:r>
              <a:rPr lang="en-US" b="1" dirty="0">
                <a:solidFill>
                  <a:srgbClr val="465CA9"/>
                </a:solidFill>
                <a:latin typeface="Montserrat"/>
                <a:ea typeface="Montserrat"/>
                <a:cs typeface="Montserrat"/>
                <a:sym typeface="Montserrat"/>
              </a:rPr>
              <a:t>Course Objectives</a:t>
            </a:r>
            <a:endParaRPr lang="en-US" sz="1200" b="1" dirty="0">
              <a:solidFill>
                <a:srgbClr val="465CA9"/>
              </a:solidFill>
              <a:latin typeface="Montserrat"/>
              <a:ea typeface="Montserrat"/>
              <a:cs typeface="Montserrat"/>
              <a:sym typeface="Montserrat"/>
            </a:endParaRPr>
          </a:p>
          <a:p>
            <a:pPr indent="-298450">
              <a:lnSpc>
                <a:spcPct val="150000"/>
              </a:lnSpc>
              <a:spcBef>
                <a:spcPts val="1200"/>
              </a:spcBef>
              <a:buSzPts val="1100"/>
              <a:buFont typeface="Montserrat"/>
              <a:buChar char="●"/>
            </a:pPr>
            <a:r>
              <a:rPr lang="en-US" sz="1100" dirty="0">
                <a:solidFill>
                  <a:schemeClr val="tx1"/>
                </a:solidFill>
                <a:latin typeface="Montserrat"/>
                <a:ea typeface="Montserrat"/>
                <a:cs typeface="Montserrat"/>
                <a:sym typeface="Montserrat"/>
              </a:rPr>
              <a:t>Recognize the structure and function of the 11 body systems and their organs</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Understand the medical language that is used to describe those systems</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Analyze and understand medical terms by breaking down their word components</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Appreciate the major diseases and conditions related to the human body</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Apply your knowledge within the healthcare setting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4"/>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170" name="Google Shape;170;p24"/>
          <p:cNvSpPr/>
          <p:nvPr/>
        </p:nvSpPr>
        <p:spPr>
          <a:xfrm>
            <a:off x="-75" y="-35925"/>
            <a:ext cx="7772400" cy="10094400"/>
          </a:xfrm>
          <a:prstGeom prst="rect">
            <a:avLst/>
          </a:prstGeom>
          <a:solidFill>
            <a:srgbClr val="465CA9">
              <a:alpha val="75280"/>
            </a:srgbClr>
          </a:solidFill>
          <a:ln w="9525" cap="flat" cmpd="sng">
            <a:solidFill>
              <a:srgbClr val="465C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4"/>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b="1" dirty="0">
                <a:solidFill>
                  <a:srgbClr val="FFFFFF"/>
                </a:solidFill>
                <a:latin typeface="Montserrat"/>
                <a:ea typeface="Montserrat"/>
                <a:cs typeface="Montserrat"/>
                <a:sym typeface="Montserrat"/>
              </a:rPr>
              <a:t>Eligible Program Certifications</a:t>
            </a:r>
            <a:endParaRPr sz="4800" b="1" dirty="0">
              <a:solidFill>
                <a:srgbClr val="FFFFFF"/>
              </a:solidFill>
              <a:latin typeface="Montserrat"/>
              <a:ea typeface="Montserrat"/>
              <a:cs typeface="Montserrat"/>
              <a:sym typeface="Montserrat"/>
            </a:endParaRPr>
          </a:p>
        </p:txBody>
      </p:sp>
      <p:pic>
        <p:nvPicPr>
          <p:cNvPr id="2" name="Picture 1" descr="A black and white logo&#10;&#10;Description automatically generated">
            <a:extLst>
              <a:ext uri="{FF2B5EF4-FFF2-40B4-BE49-F238E27FC236}">
                <a16:creationId xmlns:a16="http://schemas.microsoft.com/office/drawing/2014/main" id="{C6227E63-61A5-C4DD-A615-DCFF5E486729}"/>
              </a:ext>
            </a:extLst>
          </p:cNvPr>
          <p:cNvPicPr>
            <a:picLocks noChangeAspect="1"/>
          </p:cNvPicPr>
          <p:nvPr/>
        </p:nvPicPr>
        <p:blipFill>
          <a:blip r:embed="rId4"/>
          <a:stretch>
            <a:fillRect/>
          </a:stretch>
        </p:blipFill>
        <p:spPr>
          <a:xfrm>
            <a:off x="401480" y="9045125"/>
            <a:ext cx="2220306" cy="60836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Registered Behavior Technician (RBT)</a:t>
            </a:r>
            <a:endParaRPr sz="2500" b="1">
              <a:latin typeface="Montserrat"/>
              <a:ea typeface="Montserrat"/>
              <a:cs typeface="Montserrat"/>
              <a:sym typeface="Montserrat"/>
            </a:endParaRPr>
          </a:p>
        </p:txBody>
      </p:sp>
      <p:sp>
        <p:nvSpPr>
          <p:cNvPr id="178" name="Google Shape;178;p25"/>
          <p:cNvSpPr txBox="1">
            <a:spLocks noGrp="1"/>
          </p:cNvSpPr>
          <p:nvPr>
            <p:ph type="body" idx="1"/>
          </p:nvPr>
        </p:nvSpPr>
        <p:spPr>
          <a:xfrm>
            <a:off x="208950" y="1303421"/>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The Registered Behavior Technician (RBT) is a paraprofessional who practices under the close, ongoing supervision of a BCBA, </a:t>
            </a:r>
            <a:r>
              <a:rPr lang="en" sz="1100" dirty="0" err="1">
                <a:solidFill>
                  <a:schemeClr val="tx1"/>
                </a:solidFill>
                <a:latin typeface="Montserrat"/>
                <a:ea typeface="Montserrat"/>
                <a:cs typeface="Montserrat"/>
                <a:sym typeface="Montserrat"/>
              </a:rPr>
              <a:t>BCaBA</a:t>
            </a:r>
            <a:r>
              <a:rPr lang="en" sz="1100" dirty="0">
                <a:solidFill>
                  <a:schemeClr val="tx1"/>
                </a:solidFill>
                <a:latin typeface="Montserrat"/>
                <a:ea typeface="Montserrat"/>
                <a:cs typeface="Montserrat"/>
                <a:sym typeface="Montserrat"/>
              </a:rPr>
              <a:t>, or FL-CBA. The RBT is primarily responsible for the direct implementation of behavior-analytic services. The RBT does not design intervention or assessment plans. It is the responsibility of the RBT supervisor to determine which tasks an RBT may perform as a function of his or her training, experience and competence. The purpose of the Registered Behavior Technician examination is to assess knowledge of the RBT Task List at a level consistent with that of an entry-level behavior technician. The RBT examination is comprised of 75 multiple-choice questions. Each question has four possible answers. Examination content is based on the RBT Task List.</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Applicants must be 18 years of age, possess a minimum of a high school diploma or national equivalent, complete 40 hours of training, complete a criminal background check, pass the RBT Competency Assessment, and pass the RBT exam.</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p:txBody>
      </p:sp>
      <p:cxnSp>
        <p:nvCxnSpPr>
          <p:cNvPr id="179" name="Google Shape;179;p25"/>
          <p:cNvCxnSpPr/>
          <p:nvPr/>
        </p:nvCxnSpPr>
        <p:spPr>
          <a:xfrm>
            <a:off x="320850" y="1068625"/>
            <a:ext cx="7130700" cy="0"/>
          </a:xfrm>
          <a:prstGeom prst="straightConnector1">
            <a:avLst/>
          </a:prstGeom>
          <a:noFill/>
          <a:ln w="28575" cap="flat" cmpd="sng">
            <a:solidFill>
              <a:srgbClr val="465CA9"/>
            </a:solidFill>
            <a:prstDash val="solid"/>
            <a:round/>
            <a:headEnd type="none" w="med" len="med"/>
            <a:tailEnd type="none" w="med" len="med"/>
          </a:ln>
        </p:spPr>
      </p:cxnSp>
      <p:sp>
        <p:nvSpPr>
          <p:cNvPr id="181" name="Google Shape;181;p2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2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13</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18F21A5E-71B0-3FA4-D2C0-6B840A67749B}"/>
              </a:ext>
            </a:extLst>
          </p:cNvPr>
          <p:cNvPicPr>
            <a:picLocks noChangeAspect="1"/>
          </p:cNvPicPr>
          <p:nvPr/>
        </p:nvPicPr>
        <p:blipFill>
          <a:blip r:embed="rId3"/>
          <a:stretch>
            <a:fillRect/>
          </a:stretch>
        </p:blipFill>
        <p:spPr>
          <a:xfrm>
            <a:off x="264950" y="9255683"/>
            <a:ext cx="1786717" cy="4859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7"/>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198" name="Google Shape;198;p27"/>
          <p:cNvSpPr/>
          <p:nvPr/>
        </p:nvSpPr>
        <p:spPr>
          <a:xfrm>
            <a:off x="-75" y="-35925"/>
            <a:ext cx="7772400" cy="10094400"/>
          </a:xfrm>
          <a:prstGeom prst="rect">
            <a:avLst/>
          </a:prstGeom>
          <a:solidFill>
            <a:srgbClr val="465CA9">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7"/>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b="1" dirty="0">
                <a:solidFill>
                  <a:srgbClr val="FFFFFF"/>
                </a:solidFill>
                <a:latin typeface="Montserrat"/>
                <a:ea typeface="Montserrat"/>
                <a:cs typeface="Montserrat"/>
                <a:sym typeface="Montserrat"/>
              </a:rPr>
              <a:t>Potential Careers &amp; Job Outlook</a:t>
            </a:r>
            <a:endParaRPr sz="4800" b="1" dirty="0">
              <a:solidFill>
                <a:srgbClr val="FFFFFF"/>
              </a:solidFill>
              <a:latin typeface="Montserrat"/>
              <a:ea typeface="Montserrat"/>
              <a:cs typeface="Montserrat"/>
              <a:sym typeface="Montserrat"/>
            </a:endParaRPr>
          </a:p>
        </p:txBody>
      </p:sp>
      <p:pic>
        <p:nvPicPr>
          <p:cNvPr id="2" name="Picture 1" descr="A black and white logo&#10;&#10;Description automatically generated">
            <a:extLst>
              <a:ext uri="{FF2B5EF4-FFF2-40B4-BE49-F238E27FC236}">
                <a16:creationId xmlns:a16="http://schemas.microsoft.com/office/drawing/2014/main" id="{4A041ACD-A2C0-7621-B8C0-8A24344C9995}"/>
              </a:ext>
            </a:extLst>
          </p:cNvPr>
          <p:cNvPicPr>
            <a:picLocks noChangeAspect="1"/>
          </p:cNvPicPr>
          <p:nvPr/>
        </p:nvPicPr>
        <p:blipFill>
          <a:blip r:embed="rId4"/>
          <a:stretch>
            <a:fillRect/>
          </a:stretch>
        </p:blipFill>
        <p:spPr>
          <a:xfrm>
            <a:off x="401480" y="9045125"/>
            <a:ext cx="2220306" cy="6083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a:spLocks noGrp="1"/>
          </p:cNvSpPr>
          <p:nvPr>
            <p:ph type="body" idx="1"/>
          </p:nvPr>
        </p:nvSpPr>
        <p:spPr>
          <a:xfrm>
            <a:off x="264900" y="1121525"/>
            <a:ext cx="7242600" cy="89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The Behavior Technician Specialist program prepares students with the skills and certification necessary to accelerate their career in Allied and Behavioral Health. The following careers are examples of opportunities available to graduates of the program: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p:txBody>
      </p:sp>
      <p:sp>
        <p:nvSpPr>
          <p:cNvPr id="206" name="Google Shape;206;p2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chemeClr val="tx1"/>
                </a:solidFill>
                <a:latin typeface="Montserrat"/>
                <a:ea typeface="Montserrat"/>
                <a:cs typeface="Montserrat"/>
                <a:sym typeface="Montserrat"/>
              </a:rPr>
              <a:t>Behavior Technician Specialist </a:t>
            </a:r>
            <a:r>
              <a:rPr lang="en-US" sz="2000" b="1" dirty="0">
                <a:solidFill>
                  <a:schemeClr val="tx1"/>
                </a:solidFill>
                <a:latin typeface="Montserrat"/>
                <a:ea typeface="Montserrat"/>
                <a:cs typeface="Montserrat"/>
                <a:sym typeface="Montserrat"/>
              </a:rPr>
              <a:t>Careers</a:t>
            </a:r>
          </a:p>
        </p:txBody>
      </p:sp>
      <p:cxnSp>
        <p:nvCxnSpPr>
          <p:cNvPr id="207" name="Google Shape;207;p28"/>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208" name="Google Shape;208;p2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15</a:t>
            </a:fld>
            <a:endParaRPr b="1">
              <a:latin typeface="Montserrat"/>
              <a:ea typeface="Montserrat"/>
              <a:cs typeface="Montserrat"/>
              <a:sym typeface="Montserrat"/>
            </a:endParaRPr>
          </a:p>
        </p:txBody>
      </p:sp>
      <p:sp>
        <p:nvSpPr>
          <p:cNvPr id="211" name="Google Shape;211;p28"/>
          <p:cNvSpPr txBox="1"/>
          <p:nvPr/>
        </p:nvSpPr>
        <p:spPr>
          <a:xfrm>
            <a:off x="0" y="2015225"/>
            <a:ext cx="4038600" cy="32385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tx1"/>
                </a:solidFill>
                <a:latin typeface="Montserrat"/>
                <a:ea typeface="Montserrat"/>
                <a:cs typeface="Montserrat"/>
                <a:sym typeface="Montserrat"/>
              </a:rPr>
              <a:t>Registered Behavior Technician (RBT)</a:t>
            </a:r>
            <a:endParaRPr sz="110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tx1"/>
                </a:solidFill>
                <a:latin typeface="Montserrat"/>
                <a:ea typeface="Montserrat"/>
                <a:cs typeface="Montserrat"/>
                <a:sym typeface="Montserrat"/>
              </a:rPr>
              <a:t>Behavior Technician (BT)</a:t>
            </a:r>
            <a:endParaRPr sz="110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tx1"/>
                </a:solidFill>
                <a:latin typeface="Montserrat"/>
                <a:ea typeface="Montserrat"/>
                <a:cs typeface="Montserrat"/>
                <a:sym typeface="Montserrat"/>
              </a:rPr>
              <a:t>Behavior Therapist</a:t>
            </a:r>
            <a:endParaRPr sz="110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tx1"/>
                </a:solidFill>
                <a:latin typeface="Montserrat"/>
                <a:ea typeface="Montserrat"/>
                <a:cs typeface="Montserrat"/>
                <a:sym typeface="Montserrat"/>
              </a:rPr>
              <a:t>Behavior Health Specialist</a:t>
            </a:r>
            <a:endParaRPr sz="110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tx1"/>
                </a:solidFill>
                <a:latin typeface="Montserrat"/>
                <a:ea typeface="Montserrat"/>
                <a:cs typeface="Montserrat"/>
                <a:sym typeface="Montserrat"/>
              </a:rPr>
              <a:t>Applied Behavior Analysis Therapist</a:t>
            </a:r>
            <a:endParaRPr sz="110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tx1"/>
                </a:solidFill>
                <a:latin typeface="Montserrat"/>
                <a:ea typeface="Montserrat"/>
                <a:cs typeface="Montserrat"/>
                <a:sym typeface="Montserrat"/>
              </a:rPr>
              <a:t>ABA Therapist</a:t>
            </a:r>
            <a:endParaRPr sz="1100">
              <a:solidFill>
                <a:schemeClr val="tx1"/>
              </a:solidFill>
              <a:latin typeface="Montserrat"/>
              <a:ea typeface="Montserrat"/>
              <a:cs typeface="Montserrat"/>
              <a:sym typeface="Montserrat"/>
            </a:endParaRPr>
          </a:p>
        </p:txBody>
      </p:sp>
      <p:sp>
        <p:nvSpPr>
          <p:cNvPr id="212" name="Google Shape;212;p28"/>
          <p:cNvSpPr txBox="1"/>
          <p:nvPr/>
        </p:nvSpPr>
        <p:spPr>
          <a:xfrm>
            <a:off x="3962400" y="2015225"/>
            <a:ext cx="3239200" cy="32385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Autism Behavior Technician/Analyst</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Behavior Interventionist</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Behavior Intervention Specialist</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Direct care staff in residential settings such as group home</a:t>
            </a:r>
            <a:endParaRPr sz="1100" dirty="0">
              <a:solidFill>
                <a:schemeClr val="tx1"/>
              </a:solidFill>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23CCCB9D-4C04-5982-DAC7-EB3462CC2523}"/>
              </a:ext>
            </a:extLst>
          </p:cNvPr>
          <p:cNvPicPr>
            <a:picLocks noChangeAspect="1"/>
          </p:cNvPicPr>
          <p:nvPr/>
        </p:nvPicPr>
        <p:blipFill>
          <a:blip r:embed="rId3"/>
          <a:stretch>
            <a:fillRect/>
          </a:stretch>
        </p:blipFill>
        <p:spPr>
          <a:xfrm>
            <a:off x="264950" y="9255683"/>
            <a:ext cx="1786717" cy="485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465CA9">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815096"/>
            <a:ext cx="7242600" cy="176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000" b="1" dirty="0">
                <a:solidFill>
                  <a:schemeClr val="lt1"/>
                </a:solidFill>
                <a:latin typeface="Montserrat"/>
                <a:ea typeface="Montserrat"/>
                <a:cs typeface="Montserrat"/>
                <a:sym typeface="Montserrat"/>
              </a:rPr>
              <a:t>Behavior Technician Specialist </a:t>
            </a:r>
            <a:r>
              <a:rPr lang="en" sz="5000" b="1" dirty="0">
                <a:solidFill>
                  <a:srgbClr val="FFFFFF"/>
                </a:solidFill>
                <a:latin typeface="Montserrat"/>
                <a:ea typeface="Montserrat"/>
                <a:cs typeface="Montserrat"/>
                <a:sym typeface="Montserrat"/>
              </a:rPr>
              <a:t>Details</a:t>
            </a:r>
            <a:endParaRPr sz="5000" b="1" dirty="0">
              <a:solidFill>
                <a:srgbClr val="FFFFFF"/>
              </a:solidFill>
              <a:latin typeface="Montserrat"/>
              <a:ea typeface="Montserrat"/>
              <a:cs typeface="Montserrat"/>
              <a:sym typeface="Montserrat"/>
            </a:endParaRPr>
          </a:p>
        </p:txBody>
      </p:sp>
      <p:pic>
        <p:nvPicPr>
          <p:cNvPr id="3" name="Picture 2" descr="A black and white logo&#10;&#10;Description automatically generated">
            <a:extLst>
              <a:ext uri="{FF2B5EF4-FFF2-40B4-BE49-F238E27FC236}">
                <a16:creationId xmlns:a16="http://schemas.microsoft.com/office/drawing/2014/main" id="{BB1A56E4-A07A-1031-D9B9-426C4F945C75}"/>
              </a:ext>
            </a:extLst>
          </p:cNvPr>
          <p:cNvPicPr>
            <a:picLocks noChangeAspect="1"/>
          </p:cNvPicPr>
          <p:nvPr/>
        </p:nvPicPr>
        <p:blipFill>
          <a:blip r:embed="rId4"/>
          <a:stretch>
            <a:fillRect/>
          </a:stretch>
        </p:blipFill>
        <p:spPr>
          <a:xfrm>
            <a:off x="401480" y="9045125"/>
            <a:ext cx="2220306" cy="6083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73" name="Google Shape;73;p15"/>
          <p:cNvSpPr txBox="1">
            <a:spLocks noGrp="1"/>
          </p:cNvSpPr>
          <p:nvPr>
            <p:ph type="body" idx="1"/>
          </p:nvPr>
        </p:nvSpPr>
        <p:spPr>
          <a:xfrm>
            <a:off x="251642" y="1137368"/>
            <a:ext cx="7199908"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This program is designed to provide students with comprehensive training in the areas of Behavioral Health and Customer Service, while gaining a fundamental understanding of the use of Medical Terminology and the healthcare-specific language spoken in a clinical/medical environment. This training not only prepares the graduate for certification and/or entry into a career as a Behavior Technician, but also provides the prerequisite training often required to advance into other certification opportunities.</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A Behavior Technician provides direct implementation of behavior-analytic services, but does not design intervention or assessment plans. Some students choose this education path for professional development and career advancement, while others may have a child, grandchild, family member or friend that has been diagnosed with Autism or other developmental disabilities and have a desire to contribute to the support provided by others in the Behavioral Health community. Students learn about evidence-based Applied Behavior Analysis (ABA) principles and strategies for helping individuals with developmental behavior challenges.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Upon completion of this program, student will have met the training requirements to sit for the Registered Behavior Technician (RBT) examination sponsored by the Behavior Analyst Certification Board (BACB). While not required, passing this exam allows the student to hold the enhanced distinction of being a “Registered” Behavior Technician as opposed to a Behavior Technician (BT). While not required in order to gain employment, and not necessary in order to perform the functions of a Behavior Technician, the RBT designation is held in higher regard by those within behavioral health services.</a:t>
            </a:r>
          </a:p>
          <a:p>
            <a:pPr marL="0" lvl="0" indent="0" algn="l" rtl="0">
              <a:lnSpc>
                <a:spcPct val="150000"/>
              </a:lnSpc>
              <a:spcBef>
                <a:spcPts val="0"/>
              </a:spcBef>
              <a:spcAft>
                <a:spcPts val="0"/>
              </a:spcAft>
              <a:buClr>
                <a:schemeClr val="dk1"/>
              </a:buClr>
              <a:buSzPts val="1100"/>
              <a:buFont typeface="Arial"/>
              <a:buNone/>
            </a:pPr>
            <a:endParaRPr lang="en"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b="1" dirty="0">
                <a:solidFill>
                  <a:schemeClr val="tx1"/>
                </a:solidFill>
                <a:latin typeface="Montserrat"/>
                <a:ea typeface="Montserrat"/>
                <a:cs typeface="Montserrat"/>
                <a:sym typeface="Montserrat"/>
              </a:rPr>
              <a:t>PLEASE NOTE: </a:t>
            </a:r>
            <a:r>
              <a:rPr lang="en" sz="1100" dirty="0">
                <a:solidFill>
                  <a:schemeClr val="tx1"/>
                </a:solidFill>
                <a:latin typeface="Montserrat"/>
                <a:ea typeface="Montserrat"/>
                <a:cs typeface="Montserrat"/>
                <a:sym typeface="Montserrat"/>
              </a:rPr>
              <a:t>There are additional requirements (outside of training</a:t>
            </a:r>
          </a:p>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and examination) mandated by the BACB for those on the path</a:t>
            </a:r>
          </a:p>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to earning the RBT designation. Visit </a:t>
            </a:r>
            <a:r>
              <a:rPr lang="en" sz="1100" u="sng" dirty="0">
                <a:solidFill>
                  <a:srgbClr val="EF6523"/>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www.bacb.com/rbt</a:t>
            </a:r>
            <a:r>
              <a:rPr lang="en" sz="1100" dirty="0">
                <a:solidFill>
                  <a:srgbClr val="EF6523"/>
                </a:solidFill>
                <a:latin typeface="Montserrat"/>
                <a:ea typeface="Montserrat"/>
                <a:cs typeface="Montserrat"/>
                <a:sym typeface="Montserrat"/>
              </a:rPr>
              <a:t> </a:t>
            </a:r>
            <a:r>
              <a:rPr lang="en" sz="1100" dirty="0">
                <a:solidFill>
                  <a:schemeClr val="tx1"/>
                </a:solidFill>
                <a:latin typeface="Montserrat"/>
                <a:ea typeface="Montserrat"/>
                <a:cs typeface="Montserrat"/>
                <a:sym typeface="Montserrat"/>
              </a:rPr>
              <a:t>for</a:t>
            </a:r>
          </a:p>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more information.</a:t>
            </a:r>
            <a:endParaRPr sz="1100" dirty="0">
              <a:solidFill>
                <a:schemeClr val="tx1"/>
              </a:solidFill>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4">
            <a:alphaModFix/>
          </a:blip>
          <a:srcRect l="1446" r="31886"/>
          <a:stretch/>
        </p:blipFill>
        <p:spPr>
          <a:xfrm>
            <a:off x="4546900" y="7164675"/>
            <a:ext cx="3013200" cy="3013200"/>
          </a:xfrm>
          <a:prstGeom prst="ellipse">
            <a:avLst/>
          </a:prstGeom>
          <a:noFill/>
          <a:ln>
            <a:noFill/>
          </a:ln>
        </p:spPr>
      </p:pic>
      <p:pic>
        <p:nvPicPr>
          <p:cNvPr id="4" name="Picture 3" descr="A black background with white text&#10;&#10;Description automatically generated">
            <a:extLst>
              <a:ext uri="{FF2B5EF4-FFF2-40B4-BE49-F238E27FC236}">
                <a16:creationId xmlns:a16="http://schemas.microsoft.com/office/drawing/2014/main" id="{E87BF186-0A5E-7C77-7625-0A6113906E49}"/>
              </a:ext>
            </a:extLst>
          </p:cNvPr>
          <p:cNvPicPr>
            <a:picLocks noChangeAspect="1"/>
          </p:cNvPicPr>
          <p:nvPr/>
        </p:nvPicPr>
        <p:blipFill>
          <a:blip r:embed="rId5"/>
          <a:stretch>
            <a:fillRect/>
          </a:stretch>
        </p:blipFill>
        <p:spPr>
          <a:xfrm>
            <a:off x="264950" y="9255683"/>
            <a:ext cx="1786717" cy="4859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 </a:t>
            </a:r>
            <a:r>
              <a:rPr lang="en" sz="1100" b="1">
                <a:latin typeface="Montserrat"/>
                <a:ea typeface="Montserrat"/>
                <a:cs typeface="Montserrat"/>
                <a:sym typeface="Montserrat"/>
              </a:rPr>
              <a:t>(cont.)</a:t>
            </a:r>
            <a:endParaRPr sz="1100" b="1">
              <a:latin typeface="Montserrat"/>
              <a:ea typeface="Montserrat"/>
              <a:cs typeface="Montserrat"/>
              <a:sym typeface="Montserrat"/>
            </a:endParaRPr>
          </a:p>
        </p:txBody>
      </p:sp>
      <p:sp>
        <p:nvSpPr>
          <p:cNvPr id="84" name="Google Shape;84;p16"/>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85" name="Google Shape;85;p16"/>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87" name="Google Shape;87;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sp>
        <p:nvSpPr>
          <p:cNvPr id="89" name="Google Shape;89;p16"/>
          <p:cNvSpPr txBox="1">
            <a:spLocks noGrp="1"/>
          </p:cNvSpPr>
          <p:nvPr>
            <p:ph type="body" idx="1"/>
          </p:nvPr>
        </p:nvSpPr>
        <p:spPr>
          <a:xfrm>
            <a:off x="208950" y="1116100"/>
            <a:ext cx="7242600" cy="1708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Students learn through hands-on labs, courseware review and demo activities, and recorded video lectures. Students receive ongoing support and guidance from a team of instructors, advisors, and online mentors.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Practically anyone would benefit from being introduced to applied behavior analysis. You will find the skills transfer to all facets of life. However, becoming an RBT would especially benefit: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p:txBody>
      </p:sp>
      <p:sp>
        <p:nvSpPr>
          <p:cNvPr id="90" name="Google Shape;90;p16"/>
          <p:cNvSpPr txBox="1"/>
          <p:nvPr/>
        </p:nvSpPr>
        <p:spPr>
          <a:xfrm>
            <a:off x="66375" y="2909275"/>
            <a:ext cx="4038600" cy="32385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People who work directly with individuals with Autism Spectrum Disorder (ASD)</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Speech Pathologists and Occupation Therapists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Direct care staff in residential settings such as group homes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Hospital administrators and staff</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Nursing supervisors or special needs staff</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Home health aides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Emergency response teams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Case managers</a:t>
            </a:r>
            <a:endParaRPr sz="1100" dirty="0">
              <a:solidFill>
                <a:schemeClr val="tx1"/>
              </a:solidFill>
              <a:latin typeface="Montserrat"/>
              <a:ea typeface="Montserrat"/>
              <a:cs typeface="Montserrat"/>
              <a:sym typeface="Montserrat"/>
            </a:endParaRPr>
          </a:p>
        </p:txBody>
      </p:sp>
      <p:sp>
        <p:nvSpPr>
          <p:cNvPr id="91" name="Google Shape;91;p16"/>
          <p:cNvSpPr txBox="1"/>
          <p:nvPr/>
        </p:nvSpPr>
        <p:spPr>
          <a:xfrm>
            <a:off x="3962400" y="2909275"/>
            <a:ext cx="3258100" cy="32385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Hospice staff and supervisors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Direct care staff</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Parents of developmentally challenged or experiencing challenging behavior</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Substitute teachers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After-school activity staff</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Daycare staff and supervisors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Anyone working with individuals displaying problem behavior</a:t>
            </a:r>
            <a:endParaRPr sz="1100" dirty="0">
              <a:solidFill>
                <a:schemeClr val="tx1"/>
              </a:solidFill>
              <a:latin typeface="Montserrat"/>
              <a:ea typeface="Montserrat"/>
              <a:cs typeface="Montserrat"/>
              <a:sym typeface="Montserrat"/>
            </a:endParaRPr>
          </a:p>
        </p:txBody>
      </p:sp>
      <p:sp>
        <p:nvSpPr>
          <p:cNvPr id="92" name="Google Shape;92;p16"/>
          <p:cNvSpPr txBox="1"/>
          <p:nvPr/>
        </p:nvSpPr>
        <p:spPr>
          <a:xfrm>
            <a:off x="264900" y="5817575"/>
            <a:ext cx="7242600" cy="170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100" b="1" i="1" dirty="0">
                <a:latin typeface="Montserrat"/>
                <a:ea typeface="Montserrat"/>
                <a:cs typeface="Montserrat"/>
                <a:sym typeface="Montserrat"/>
              </a:rPr>
              <a:t>This training program is based on the Registered Behavior Technician Task List (2nd ed.) and is designed to meet the 40-hour training requirement for RBT credential. The program is offered independent of the BACB.</a:t>
            </a:r>
            <a:endParaRPr sz="1100" b="1" i="1" dirty="0">
              <a:latin typeface="Montserrat"/>
              <a:ea typeface="Montserrat"/>
              <a:cs typeface="Montserrat"/>
              <a:sym typeface="Montserrat"/>
            </a:endParaRPr>
          </a:p>
          <a:p>
            <a:pPr marL="0" lvl="0" indent="0" algn="l" rtl="0">
              <a:lnSpc>
                <a:spcPct val="115000"/>
              </a:lnSpc>
              <a:spcBef>
                <a:spcPts val="1200"/>
              </a:spcBef>
              <a:spcAft>
                <a:spcPts val="0"/>
              </a:spcAft>
              <a:buNone/>
            </a:pPr>
            <a:r>
              <a:rPr lang="en" sz="1100" b="1" i="1" dirty="0">
                <a:latin typeface="Montserrat"/>
                <a:ea typeface="Montserrat"/>
                <a:cs typeface="Montserrat"/>
                <a:sym typeface="Montserrat"/>
              </a:rPr>
              <a:t> PLEASE NOTE: There are additional requirements (outside of training and examination) mandated by the BACB for those on the path to earning the RBT designation. Visit</a:t>
            </a:r>
            <a:r>
              <a:rPr lang="en" sz="1100" b="1" i="1" dirty="0">
                <a:uFill>
                  <a:noFill/>
                </a:uFill>
                <a:latin typeface="Montserrat"/>
                <a:ea typeface="Montserrat"/>
                <a:cs typeface="Montserrat"/>
                <a:sym typeface="Montserrat"/>
                <a:hlinkClick r:id="rId3"/>
              </a:rPr>
              <a:t> </a:t>
            </a:r>
            <a:r>
              <a:rPr lang="en-US" sz="1100" b="1" i="1" u="sng" dirty="0">
                <a:solidFill>
                  <a:srgbClr val="EF6523"/>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www.bacb.com/rbt</a:t>
            </a:r>
            <a:r>
              <a:rPr lang="en" sz="1100" b="1" i="1" dirty="0">
                <a:solidFill>
                  <a:srgbClr val="EF6523"/>
                </a:solidFill>
                <a:latin typeface="Montserrat"/>
                <a:ea typeface="Montserrat"/>
                <a:cs typeface="Montserrat"/>
                <a:sym typeface="Montserrat"/>
              </a:rPr>
              <a:t> </a:t>
            </a:r>
            <a:r>
              <a:rPr lang="en" sz="1100" b="1" i="1" dirty="0">
                <a:latin typeface="Montserrat"/>
                <a:ea typeface="Montserrat"/>
                <a:cs typeface="Montserrat"/>
                <a:sym typeface="Montserrat"/>
              </a:rPr>
              <a:t>for more information.</a:t>
            </a:r>
            <a:endParaRPr sz="1100" b="1" i="1" dirty="0">
              <a:latin typeface="Montserrat"/>
              <a:ea typeface="Montserrat"/>
              <a:cs typeface="Montserrat"/>
              <a:sym typeface="Montserrat"/>
            </a:endParaRPr>
          </a:p>
          <a:p>
            <a:pPr marL="0" lvl="0" indent="0" algn="l" rtl="0">
              <a:lnSpc>
                <a:spcPct val="115000"/>
              </a:lnSpc>
              <a:spcBef>
                <a:spcPts val="1200"/>
              </a:spcBef>
              <a:spcAft>
                <a:spcPts val="0"/>
              </a:spcAft>
              <a:buNone/>
            </a:pPr>
            <a:r>
              <a:rPr lang="en" sz="1100" dirty="0">
                <a:solidFill>
                  <a:srgbClr val="000000"/>
                </a:solidFill>
              </a:rPr>
              <a:t> </a:t>
            </a:r>
            <a:endParaRPr sz="1100" dirty="0">
              <a:solidFill>
                <a:srgbClr val="000000"/>
              </a:solidFill>
            </a:endParaRPr>
          </a:p>
          <a:p>
            <a:pPr marL="0" lvl="0" indent="0" algn="l" rtl="0">
              <a:lnSpc>
                <a:spcPct val="150000"/>
              </a:lnSpc>
              <a:spcBef>
                <a:spcPts val="1200"/>
              </a:spcBef>
              <a:spcAft>
                <a:spcPts val="0"/>
              </a:spcAft>
              <a:buNone/>
            </a:pPr>
            <a:endParaRPr sz="1100" dirty="0">
              <a:solidFill>
                <a:srgbClr val="595959"/>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rgbClr val="595959"/>
              </a:solidFill>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28335922-8318-D1B1-370D-E7500E016200}"/>
              </a:ext>
            </a:extLst>
          </p:cNvPr>
          <p:cNvPicPr>
            <a:picLocks noChangeAspect="1"/>
          </p:cNvPicPr>
          <p:nvPr/>
        </p:nvPicPr>
        <p:blipFill>
          <a:blip r:embed="rId5"/>
          <a:stretch>
            <a:fillRect/>
          </a:stretch>
        </p:blipFill>
        <p:spPr>
          <a:xfrm>
            <a:off x="264950" y="9255683"/>
            <a:ext cx="1786717" cy="4859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p:nvPr/>
        </p:nvSpPr>
        <p:spPr>
          <a:xfrm>
            <a:off x="236850" y="5168326"/>
            <a:ext cx="7298700" cy="3192600"/>
          </a:xfrm>
          <a:prstGeom prst="roundRect">
            <a:avLst>
              <a:gd name="adj" fmla="val 4055"/>
            </a:avLst>
          </a:prstGeom>
          <a:solidFill>
            <a:srgbClr val="ECE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99" name="Google Shape;99;p17"/>
          <p:cNvSpPr txBox="1">
            <a:spLocks noGrp="1"/>
          </p:cNvSpPr>
          <p:nvPr>
            <p:ph type="body" idx="1"/>
          </p:nvPr>
        </p:nvSpPr>
        <p:spPr>
          <a:xfrm>
            <a:off x="208950" y="1045313"/>
            <a:ext cx="7242600" cy="4093226"/>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Objectives</a:t>
            </a:r>
            <a:endParaRPr sz="1200" dirty="0">
              <a:solidFill>
                <a:srgbClr val="465CA9"/>
              </a:solidFill>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dirty="0">
                <a:solidFill>
                  <a:schemeClr val="tx1"/>
                </a:solidFill>
                <a:latin typeface="Montserrat"/>
                <a:ea typeface="Montserrat"/>
                <a:cs typeface="Montserrat"/>
                <a:sym typeface="Montserrat"/>
              </a:rPr>
              <a:t>Learn how to provide direct implementation of behavior-analytic services based on the BCBA’s recommendations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Teach children language/communication, social skills, daily living/adaptive skills, pre-academic skills, and more while recording and analyzing data along with the BCBA</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Working with a children and breaking steps into small skills, teaching one sub skill at a time until mastery</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Comprehend and define behavior clearly and set a measurement technique</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solidFill>
                  <a:schemeClr val="tx1"/>
                </a:solidFill>
                <a:latin typeface="Montserrat"/>
                <a:ea typeface="Montserrat"/>
                <a:cs typeface="Montserrat"/>
                <a:sym typeface="Montserrat"/>
              </a:rPr>
              <a:t>Understanding how to reduce/avoid behaviors while understanding the motivational operations behind their behaviors</a:t>
            </a:r>
            <a:endParaRPr sz="1100" dirty="0">
              <a:solidFill>
                <a:schemeClr val="tx1"/>
              </a:solidFill>
              <a:latin typeface="Montserrat"/>
              <a:ea typeface="Montserrat"/>
              <a:cs typeface="Montserrat"/>
              <a:sym typeface="Montserrat"/>
            </a:endParaRPr>
          </a:p>
          <a:p>
            <a:pPr marL="45720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Students receive ongoing support and guidance from a team of instructors, advisors, and online mentors. The registration and cost for the certification exam (RBT) are covered by MedCerts. For additional information, visit </a:t>
            </a:r>
            <a:r>
              <a:rPr lang="en" sz="1100" dirty="0">
                <a:solidFill>
                  <a:srgbClr val="EF6523"/>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medcerts.com</a:t>
            </a:r>
            <a:r>
              <a:rPr lang="en" sz="1100" dirty="0">
                <a:latin typeface="Montserrat"/>
                <a:ea typeface="Montserrat"/>
                <a:cs typeface="Montserrat"/>
                <a:sym typeface="Montserrat"/>
              </a:rPr>
              <a:t>.</a:t>
            </a:r>
            <a:endParaRPr sz="1100" dirty="0">
              <a:latin typeface="Montserrat"/>
              <a:ea typeface="Montserrat"/>
              <a:cs typeface="Montserrat"/>
              <a:sym typeface="Montserrat"/>
            </a:endParaRPr>
          </a:p>
        </p:txBody>
      </p:sp>
      <p:cxnSp>
        <p:nvCxnSpPr>
          <p:cNvPr id="100" name="Google Shape;100;p17"/>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02" name="Google Shape;102;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1A755289-C794-A4D6-47FF-53EB6BA39F60}"/>
              </a:ext>
            </a:extLst>
          </p:cNvPr>
          <p:cNvPicPr>
            <a:picLocks noChangeAspect="1"/>
          </p:cNvPicPr>
          <p:nvPr/>
        </p:nvPicPr>
        <p:blipFill>
          <a:blip r:embed="rId4"/>
          <a:stretch>
            <a:fillRect/>
          </a:stretch>
        </p:blipFill>
        <p:spPr>
          <a:xfrm>
            <a:off x="264950" y="9255683"/>
            <a:ext cx="1786717" cy="485987"/>
          </a:xfrm>
          <a:prstGeom prst="rect">
            <a:avLst/>
          </a:prstGeom>
        </p:spPr>
      </p:pic>
      <p:sp>
        <p:nvSpPr>
          <p:cNvPr id="4" name="Google Shape;99;p17">
            <a:extLst>
              <a:ext uri="{FF2B5EF4-FFF2-40B4-BE49-F238E27FC236}">
                <a16:creationId xmlns:a16="http://schemas.microsoft.com/office/drawing/2014/main" id="{DB1C015C-6D67-295B-DD87-5EAF4226A8AA}"/>
              </a:ext>
            </a:extLst>
          </p:cNvPr>
          <p:cNvSpPr txBox="1">
            <a:spLocks/>
          </p:cNvSpPr>
          <p:nvPr/>
        </p:nvSpPr>
        <p:spPr>
          <a:xfrm>
            <a:off x="391000" y="5258127"/>
            <a:ext cx="7242600" cy="28154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3000"/>
              </a:lnSpc>
              <a:spcBef>
                <a:spcPts val="1200"/>
              </a:spcBef>
              <a:buFont typeface="Arial"/>
              <a:buNone/>
            </a:pPr>
            <a:r>
              <a:rPr lang="en-US" b="1" dirty="0">
                <a:solidFill>
                  <a:srgbClr val="465CA9"/>
                </a:solidFill>
                <a:latin typeface="Montserrat"/>
                <a:ea typeface="Montserrat"/>
                <a:cs typeface="Montserrat"/>
                <a:sym typeface="Montserrat"/>
              </a:rPr>
              <a:t>Features</a:t>
            </a:r>
          </a:p>
          <a:p>
            <a:pPr indent="-298450">
              <a:lnSpc>
                <a:spcPct val="150000"/>
              </a:lnSpc>
              <a:spcBef>
                <a:spcPts val="1200"/>
              </a:spcBef>
              <a:buSzPts val="1100"/>
              <a:buFont typeface="Montserrat"/>
              <a:buChar char="●"/>
            </a:pPr>
            <a:r>
              <a:rPr lang="en-US" sz="1100" dirty="0">
                <a:solidFill>
                  <a:schemeClr val="tx1"/>
                </a:solidFill>
                <a:latin typeface="Montserrat"/>
                <a:ea typeface="Montserrat"/>
                <a:cs typeface="Montserrat"/>
                <a:sym typeface="Montserrat"/>
              </a:rPr>
              <a:t>Comprehensive New Student Orientation</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An  assigned Student Support Specialist who provides 1:1 support from start to finish.</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Professional support offered through on-demand subject matter experts</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12-Month Access to Online Training</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Flexible scheduling that allows you to learn at your own pace</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Certification Exam Payment and Registration</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Exam Preparation Support</a:t>
            </a:r>
          </a:p>
          <a:p>
            <a:pPr indent="-298450">
              <a:lnSpc>
                <a:spcPct val="150000"/>
              </a:lnSpc>
              <a:buSzPts val="1100"/>
              <a:buFont typeface="Montserrat"/>
              <a:buChar char="●"/>
            </a:pPr>
            <a:r>
              <a:rPr lang="en-US" sz="1100" dirty="0">
                <a:solidFill>
                  <a:schemeClr val="tx1"/>
                </a:solidFill>
                <a:latin typeface="Montserrat"/>
                <a:ea typeface="Montserrat"/>
                <a:cs typeface="Montserrat"/>
                <a:sym typeface="Montserrat"/>
              </a:rPr>
              <a:t>Career Services and Experiential Learning Support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Courseware/Textbooks</a:t>
            </a:r>
            <a:endParaRPr sz="1400" b="1">
              <a:latin typeface="Montserrat"/>
              <a:ea typeface="Montserrat"/>
              <a:cs typeface="Montserrat"/>
              <a:sym typeface="Montserrat"/>
            </a:endParaRPr>
          </a:p>
        </p:txBody>
      </p:sp>
      <p:sp>
        <p:nvSpPr>
          <p:cNvPr id="109" name="Google Shape;109;p18"/>
          <p:cNvSpPr txBox="1">
            <a:spLocks noGrp="1"/>
          </p:cNvSpPr>
          <p:nvPr>
            <p:ph type="body" idx="1"/>
          </p:nvPr>
        </p:nvSpPr>
        <p:spPr>
          <a:xfrm>
            <a:off x="208950" y="1116099"/>
            <a:ext cx="7242600" cy="189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MedCerts provides all required courseware, student guides, study guides and other program supplements and resources. In addition to the online video content, students will be provided access to all relevant labs and online/offline resources as necessary to complete the program.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Students must have (or have access to) a computer with high-speed internet (minimum 1.5Mbs), and a monitor with minimum screen resolution of 1024 X 768. </a:t>
            </a:r>
            <a:endParaRPr b="1" dirty="0">
              <a:solidFill>
                <a:schemeClr val="tx1"/>
              </a:solidFill>
              <a:latin typeface="Montserrat"/>
              <a:ea typeface="Montserrat"/>
              <a:cs typeface="Montserrat"/>
              <a:sym typeface="Montserrat"/>
            </a:endParaRPr>
          </a:p>
          <a:p>
            <a:pPr marL="0" lvl="0" indent="0" algn="l" rtl="0">
              <a:lnSpc>
                <a:spcPct val="113000"/>
              </a:lnSpc>
              <a:spcBef>
                <a:spcPts val="1200"/>
              </a:spcBef>
              <a:spcAft>
                <a:spcPts val="0"/>
              </a:spcAft>
              <a:buNone/>
            </a:pPr>
            <a:endParaRPr b="1" dirty="0">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endParaRPr sz="1200" dirty="0">
              <a:latin typeface="Montserrat"/>
              <a:ea typeface="Montserrat"/>
              <a:cs typeface="Montserrat"/>
              <a:sym typeface="Montserrat"/>
            </a:endParaRPr>
          </a:p>
        </p:txBody>
      </p:sp>
      <p:cxnSp>
        <p:nvCxnSpPr>
          <p:cNvPr id="110" name="Google Shape;110;p18"/>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12" name="Google Shape;112;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C0CE6A84-94AD-F340-D971-8C9C1E780638}"/>
              </a:ext>
            </a:extLst>
          </p:cNvPr>
          <p:cNvPicPr>
            <a:picLocks noChangeAspect="1"/>
          </p:cNvPicPr>
          <p:nvPr/>
        </p:nvPicPr>
        <p:blipFill>
          <a:blip r:embed="rId3"/>
          <a:stretch>
            <a:fillRect/>
          </a:stretch>
        </p:blipFill>
        <p:spPr>
          <a:xfrm>
            <a:off x="264950" y="9255683"/>
            <a:ext cx="1786717" cy="4859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216323" y="184707"/>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19" name="Google Shape;119;p19"/>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To be eligible for Registered Behavior Technician (RBT) status, applicants must be 18 or older, and have proof of HS graduation or higher at the time of application. For students wishing to attain status as a Registered Behavior Technician (RBT), there are several additional requirements and steps necessary to earn the credential.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Ultimately, passing the RBT Examination is the final step in becoming a Registered Behavior Technician. The following steps must be completed to be eligible to sit for the exam.</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solidFill>
                  <a:srgbClr val="C00000"/>
                </a:solidFill>
                <a:latin typeface="Montserrat"/>
                <a:ea typeface="Montserrat"/>
                <a:cs typeface="Montserrat"/>
                <a:sym typeface="Montserrat"/>
              </a:rPr>
              <a:t>IMPORTANT</a:t>
            </a:r>
            <a:r>
              <a:rPr lang="en" sz="1100" dirty="0">
                <a:solidFill>
                  <a:srgbClr val="C00000"/>
                </a:solidFill>
                <a:latin typeface="Montserrat"/>
                <a:ea typeface="Montserrat"/>
                <a:cs typeface="Montserrat"/>
                <a:sym typeface="Montserrat"/>
              </a:rPr>
              <a:t>: Each of the steps outlined below MUST be completed within 180 days of program completion without exception. </a:t>
            </a:r>
            <a:endParaRPr sz="1100" dirty="0">
              <a:solidFill>
                <a:srgbClr val="C00000"/>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rgbClr val="FF0000"/>
              </a:solidFill>
              <a:latin typeface="Montserrat"/>
              <a:ea typeface="Montserrat"/>
              <a:cs typeface="Montserrat"/>
              <a:sym typeface="Montserrat"/>
            </a:endParaRPr>
          </a:p>
          <a:p>
            <a:pPr marL="457200" lvl="0" indent="-298450" algn="l" rtl="0">
              <a:lnSpc>
                <a:spcPct val="150000"/>
              </a:lnSpc>
              <a:spcBef>
                <a:spcPts val="0"/>
              </a:spcBef>
              <a:spcAft>
                <a:spcPts val="0"/>
              </a:spcAft>
              <a:buClr>
                <a:srgbClr val="000000"/>
              </a:buClr>
              <a:buSzPts val="1100"/>
              <a:buFont typeface="Montserrat"/>
              <a:buAutoNum type="arabicPeriod"/>
            </a:pPr>
            <a:r>
              <a:rPr lang="en" sz="1100" dirty="0">
                <a:solidFill>
                  <a:srgbClr val="000000"/>
                </a:solidFill>
                <a:latin typeface="Montserrat"/>
                <a:ea typeface="Montserrat"/>
                <a:cs typeface="Montserrat"/>
                <a:sym typeface="Montserrat"/>
              </a:rPr>
              <a:t>Complete the RBT training program through MedCerts</a:t>
            </a:r>
            <a:endParaRPr sz="1100" dirty="0">
              <a:solidFill>
                <a:srgbClr val="000000"/>
              </a:solidFill>
              <a:latin typeface="Montserrat"/>
              <a:ea typeface="Montserrat"/>
              <a:cs typeface="Montserrat"/>
              <a:sym typeface="Montserrat"/>
            </a:endParaRPr>
          </a:p>
          <a:p>
            <a:pPr marL="457200" lvl="0" indent="-298450" algn="l" rtl="0">
              <a:lnSpc>
                <a:spcPct val="150000"/>
              </a:lnSpc>
              <a:spcBef>
                <a:spcPts val="0"/>
              </a:spcBef>
              <a:spcAft>
                <a:spcPts val="0"/>
              </a:spcAft>
              <a:buClr>
                <a:srgbClr val="000000"/>
              </a:buClr>
              <a:buSzPts val="1100"/>
              <a:buFont typeface="Montserrat"/>
              <a:buAutoNum type="arabicPeriod"/>
            </a:pPr>
            <a:r>
              <a:rPr lang="en-US" sz="1100" b="0" i="0" dirty="0">
                <a:solidFill>
                  <a:srgbClr val="000000"/>
                </a:solidFill>
                <a:effectLst/>
                <a:latin typeface="Montserrat" pitchFamily="2" charset="77"/>
              </a:rPr>
              <a:t>Complete Competency Assessment under the supervision of a Board Certified Behavior Analyst (BCBA). The BACB requires that the Competency Assessment be performed while “On the Job”, therefore graduates of the MedCerts program will not be immediately able to become certified until employed. The Competency Assessment involves direct-observation of competencies based on tasks found on the RBT Task List. The assessment is complete when the student demonstrates competency in each task, as determined by the assessor. This component must be completed no longer than 90 days prior to submitting the completed application. Upon completion, students receive a Form signed by the BCBA Supervisor.</a:t>
            </a:r>
            <a:r>
              <a:rPr lang="en" sz="1100" dirty="0">
                <a:solidFill>
                  <a:srgbClr val="000000"/>
                </a:solidFill>
                <a:latin typeface="Montserrat" pitchFamily="2" charset="77"/>
                <a:ea typeface="Montserrat"/>
                <a:cs typeface="Montserrat"/>
                <a:sym typeface="Montserrat"/>
              </a:rPr>
              <a:t>Pass a criminal Background Registry Check. MedCerts will coordinate and pay for this service.</a:t>
            </a:r>
            <a:endParaRPr sz="1100" dirty="0">
              <a:solidFill>
                <a:srgbClr val="000000"/>
              </a:solidFill>
              <a:latin typeface="Montserrat" pitchFamily="2" charset="77"/>
              <a:ea typeface="Montserrat"/>
              <a:cs typeface="Montserrat"/>
              <a:sym typeface="Montserrat"/>
            </a:endParaRPr>
          </a:p>
          <a:p>
            <a:pPr marL="457200" lvl="0" indent="-298450" algn="l" rtl="0">
              <a:lnSpc>
                <a:spcPct val="150000"/>
              </a:lnSpc>
              <a:spcBef>
                <a:spcPts val="0"/>
              </a:spcBef>
              <a:spcAft>
                <a:spcPts val="0"/>
              </a:spcAft>
              <a:buClr>
                <a:srgbClr val="000000"/>
              </a:buClr>
              <a:buSzPts val="1100"/>
              <a:buFont typeface="Montserrat"/>
              <a:buAutoNum type="arabicPeriod"/>
            </a:pPr>
            <a:r>
              <a:rPr lang="en" sz="1100" dirty="0">
                <a:solidFill>
                  <a:srgbClr val="000000"/>
                </a:solidFill>
                <a:latin typeface="Montserrat"/>
                <a:ea typeface="Montserrat"/>
                <a:cs typeface="Montserrat"/>
                <a:sym typeface="Montserrat"/>
              </a:rPr>
              <a:t>Create an Application on the BACB.com website, and upload the following:</a:t>
            </a:r>
            <a:endParaRPr sz="1100" dirty="0">
              <a:solidFill>
                <a:srgbClr val="000000"/>
              </a:solidFill>
              <a:latin typeface="Montserrat"/>
              <a:ea typeface="Montserrat"/>
              <a:cs typeface="Montserrat"/>
              <a:sym typeface="Montserrat"/>
            </a:endParaRPr>
          </a:p>
          <a:p>
            <a:pPr marL="914400" lvl="1" indent="-298450" algn="l" rtl="0">
              <a:lnSpc>
                <a:spcPct val="150000"/>
              </a:lnSpc>
              <a:spcBef>
                <a:spcPts val="0"/>
              </a:spcBef>
              <a:spcAft>
                <a:spcPts val="0"/>
              </a:spcAft>
              <a:buClr>
                <a:srgbClr val="000000"/>
              </a:buClr>
              <a:buSzPts val="1100"/>
              <a:buFont typeface="Montserrat"/>
              <a:buAutoNum type="alphaLcPeriod"/>
            </a:pPr>
            <a:r>
              <a:rPr lang="en" sz="1100" dirty="0">
                <a:solidFill>
                  <a:srgbClr val="000000"/>
                </a:solidFill>
                <a:latin typeface="Montserrat"/>
                <a:ea typeface="Montserrat"/>
                <a:cs typeface="Montserrat"/>
                <a:sym typeface="Montserrat"/>
              </a:rPr>
              <a:t>Copy of transcript or diploma verifying at least completion of High School</a:t>
            </a:r>
            <a:endParaRPr sz="1100" dirty="0">
              <a:solidFill>
                <a:srgbClr val="000000"/>
              </a:solidFill>
              <a:latin typeface="Montserrat"/>
              <a:ea typeface="Montserrat"/>
              <a:cs typeface="Montserrat"/>
              <a:sym typeface="Montserrat"/>
            </a:endParaRPr>
          </a:p>
          <a:p>
            <a:pPr marL="914400" lvl="1" indent="-298450" algn="l" rtl="0">
              <a:lnSpc>
                <a:spcPct val="150000"/>
              </a:lnSpc>
              <a:spcBef>
                <a:spcPts val="0"/>
              </a:spcBef>
              <a:spcAft>
                <a:spcPts val="0"/>
              </a:spcAft>
              <a:buClr>
                <a:srgbClr val="000000"/>
              </a:buClr>
              <a:buSzPts val="1100"/>
              <a:buFont typeface="Montserrat"/>
              <a:buAutoNum type="alphaLcPeriod"/>
            </a:pPr>
            <a:r>
              <a:rPr lang="en" sz="1100" dirty="0">
                <a:solidFill>
                  <a:srgbClr val="000000"/>
                </a:solidFill>
                <a:latin typeface="Montserrat"/>
                <a:ea typeface="Montserrat"/>
                <a:cs typeface="Montserrat"/>
                <a:sym typeface="Montserrat"/>
              </a:rPr>
              <a:t>Certificate of Completion - from MedCerts</a:t>
            </a:r>
            <a:endParaRPr sz="1100" dirty="0">
              <a:solidFill>
                <a:srgbClr val="000000"/>
              </a:solidFill>
              <a:latin typeface="Montserrat"/>
              <a:ea typeface="Montserrat"/>
              <a:cs typeface="Montserrat"/>
              <a:sym typeface="Montserrat"/>
            </a:endParaRPr>
          </a:p>
          <a:p>
            <a:pPr marL="914400" lvl="1" indent="-298450" algn="l" rtl="0">
              <a:lnSpc>
                <a:spcPct val="150000"/>
              </a:lnSpc>
              <a:spcBef>
                <a:spcPts val="0"/>
              </a:spcBef>
              <a:spcAft>
                <a:spcPts val="0"/>
              </a:spcAft>
              <a:buClr>
                <a:srgbClr val="000000"/>
              </a:buClr>
              <a:buSzPts val="1100"/>
              <a:buFont typeface="Montserrat"/>
              <a:buAutoNum type="alphaLcPeriod"/>
            </a:pPr>
            <a:r>
              <a:rPr lang="en" sz="1100" dirty="0">
                <a:solidFill>
                  <a:srgbClr val="000000"/>
                </a:solidFill>
                <a:latin typeface="Montserrat"/>
                <a:ea typeface="Montserrat"/>
                <a:cs typeface="Montserrat"/>
                <a:sym typeface="Montserrat"/>
              </a:rPr>
              <a:t>Completed RBT Competency Assessment Form - from BCBA Supervisor</a:t>
            </a:r>
            <a:endParaRPr sz="1100" dirty="0">
              <a:solidFill>
                <a:srgbClr val="000000"/>
              </a:solidFill>
              <a:latin typeface="Montserrat"/>
              <a:ea typeface="Montserrat"/>
              <a:cs typeface="Montserrat"/>
              <a:sym typeface="Montserrat"/>
            </a:endParaRPr>
          </a:p>
          <a:p>
            <a:pPr marL="457200" lvl="0" indent="-298450" algn="l" rtl="0">
              <a:lnSpc>
                <a:spcPct val="150000"/>
              </a:lnSpc>
              <a:spcBef>
                <a:spcPts val="0"/>
              </a:spcBef>
              <a:spcAft>
                <a:spcPts val="0"/>
              </a:spcAft>
              <a:buClr>
                <a:srgbClr val="000000"/>
              </a:buClr>
              <a:buSzPts val="1100"/>
              <a:buFont typeface="Montserrat"/>
              <a:buAutoNum type="arabicPeriod"/>
            </a:pPr>
            <a:r>
              <a:rPr lang="en" sz="1100" dirty="0">
                <a:solidFill>
                  <a:srgbClr val="000000"/>
                </a:solidFill>
                <a:latin typeface="Montserrat"/>
                <a:ea typeface="Montserrat"/>
                <a:cs typeface="Montserrat"/>
                <a:sym typeface="Montserrat"/>
              </a:rPr>
              <a:t>When application is approved, the student will receive email notification from the BACB with instructions to schedule the RBT examination.</a:t>
            </a:r>
            <a:endParaRPr sz="1100" dirty="0">
              <a:solidFill>
                <a:srgbClr val="000000"/>
              </a:solidFill>
              <a:latin typeface="Montserrat"/>
              <a:ea typeface="Montserrat"/>
              <a:cs typeface="Montserrat"/>
              <a:sym typeface="Montserrat"/>
            </a:endParaRPr>
          </a:p>
        </p:txBody>
      </p:sp>
      <p:cxnSp>
        <p:nvCxnSpPr>
          <p:cNvPr id="120" name="Google Shape;120;p19"/>
          <p:cNvCxnSpPr/>
          <p:nvPr/>
        </p:nvCxnSpPr>
        <p:spPr>
          <a:xfrm>
            <a:off x="320850" y="904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22" name="Google Shape;122;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1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7</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179852E8-CC96-2D6C-4AB2-7B442D8CAB59}"/>
              </a:ext>
            </a:extLst>
          </p:cNvPr>
          <p:cNvPicPr>
            <a:picLocks noChangeAspect="1"/>
          </p:cNvPicPr>
          <p:nvPr/>
        </p:nvPicPr>
        <p:blipFill>
          <a:blip r:embed="rId3"/>
          <a:stretch>
            <a:fillRect/>
          </a:stretch>
        </p:blipFill>
        <p:spPr>
          <a:xfrm>
            <a:off x="264950" y="9255683"/>
            <a:ext cx="1786717" cy="4859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0"/>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29" name="Google Shape;129;p20"/>
          <p:cNvSpPr/>
          <p:nvPr/>
        </p:nvSpPr>
        <p:spPr>
          <a:xfrm>
            <a:off x="0" y="-18000"/>
            <a:ext cx="7772400" cy="10094400"/>
          </a:xfrm>
          <a:prstGeom prst="rect">
            <a:avLst/>
          </a:prstGeom>
          <a:solidFill>
            <a:srgbClr val="465CA9">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600" b="1" dirty="0">
                <a:solidFill>
                  <a:srgbClr val="FFFFFF"/>
                </a:solidFill>
                <a:latin typeface="Montserrat"/>
                <a:ea typeface="Montserrat"/>
                <a:cs typeface="Montserrat"/>
                <a:sym typeface="Montserrat"/>
              </a:rPr>
              <a:t>Behavior Technician Specialist Courses</a:t>
            </a:r>
            <a:endParaRPr sz="4600" b="1" dirty="0">
              <a:solidFill>
                <a:srgbClr val="FFFFFF"/>
              </a:solidFill>
              <a:latin typeface="Montserrat"/>
              <a:ea typeface="Montserrat"/>
              <a:cs typeface="Montserrat"/>
              <a:sym typeface="Montserrat"/>
            </a:endParaRPr>
          </a:p>
        </p:txBody>
      </p:sp>
      <p:pic>
        <p:nvPicPr>
          <p:cNvPr id="4" name="Picture 3" descr="A black and white logo&#10;&#10;Description automatically generated">
            <a:extLst>
              <a:ext uri="{FF2B5EF4-FFF2-40B4-BE49-F238E27FC236}">
                <a16:creationId xmlns:a16="http://schemas.microsoft.com/office/drawing/2014/main" id="{EC6F4C5A-3AFE-0F62-14DD-AA9459237FD6}"/>
              </a:ext>
            </a:extLst>
          </p:cNvPr>
          <p:cNvPicPr>
            <a:picLocks noChangeAspect="1"/>
          </p:cNvPicPr>
          <p:nvPr/>
        </p:nvPicPr>
        <p:blipFill>
          <a:blip r:embed="rId4"/>
          <a:stretch>
            <a:fillRect/>
          </a:stretch>
        </p:blipFill>
        <p:spPr>
          <a:xfrm>
            <a:off x="401480" y="9045125"/>
            <a:ext cx="2220306" cy="6083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208950" y="7661750"/>
            <a:ext cx="7130700" cy="2126400"/>
          </a:xfrm>
          <a:prstGeom prst="roundRect">
            <a:avLst>
              <a:gd name="adj" fmla="val 4055"/>
            </a:avLst>
          </a:prstGeom>
          <a:solidFill>
            <a:srgbClr val="ECE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PS-1011: Professionalism in Allied Health</a:t>
            </a:r>
            <a:endParaRPr b="1" dirty="0">
              <a:latin typeface="Montserrat"/>
              <a:ea typeface="Montserrat"/>
              <a:cs typeface="Montserrat"/>
              <a:sym typeface="Montserrat"/>
            </a:endParaRPr>
          </a:p>
        </p:txBody>
      </p:sp>
      <p:sp>
        <p:nvSpPr>
          <p:cNvPr id="144" name="Google Shape;144;p21"/>
          <p:cNvSpPr txBox="1">
            <a:spLocks noGrp="1"/>
          </p:cNvSpPr>
          <p:nvPr>
            <p:ph type="body" idx="1"/>
          </p:nvPr>
        </p:nvSpPr>
        <p:spPr>
          <a:xfrm>
            <a:off x="208950" y="1238770"/>
            <a:ext cx="7242600" cy="63765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Description</a:t>
            </a:r>
            <a:endParaRPr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solidFill>
                  <a:schemeClr val="tx1"/>
                </a:solidFill>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dirty="0">
              <a:solidFill>
                <a:schemeClr val="tx1"/>
              </a:solidFill>
              <a:latin typeface="Montserrat"/>
              <a:ea typeface="Montserrat"/>
              <a:cs typeface="Montserrat"/>
              <a:sym typeface="Montserrat"/>
            </a:endParaRPr>
          </a:p>
        </p:txBody>
      </p:sp>
      <p:cxnSp>
        <p:nvCxnSpPr>
          <p:cNvPr id="145" name="Google Shape;145;p21"/>
          <p:cNvCxnSpPr/>
          <p:nvPr/>
        </p:nvCxnSpPr>
        <p:spPr>
          <a:xfrm>
            <a:off x="304150" y="1412775"/>
            <a:ext cx="7130700" cy="0"/>
          </a:xfrm>
          <a:prstGeom prst="straightConnector1">
            <a:avLst/>
          </a:prstGeom>
          <a:noFill/>
          <a:ln w="28575" cap="flat" cmpd="sng">
            <a:solidFill>
              <a:srgbClr val="465CA9"/>
            </a:solidFill>
            <a:prstDash val="solid"/>
            <a:round/>
            <a:headEnd type="none" w="med" len="med"/>
            <a:tailEnd type="none" w="med" len="med"/>
          </a:ln>
        </p:spPr>
      </p:cxnSp>
      <p:sp>
        <p:nvSpPr>
          <p:cNvPr id="147" name="Google Shape;14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4" name="TextBox 3">
            <a:extLst>
              <a:ext uri="{FF2B5EF4-FFF2-40B4-BE49-F238E27FC236}">
                <a16:creationId xmlns:a16="http://schemas.microsoft.com/office/drawing/2014/main" id="{9F3FA530-D6E1-4365-C990-F048936B23B0}"/>
              </a:ext>
            </a:extLst>
          </p:cNvPr>
          <p:cNvSpPr txBox="1"/>
          <p:nvPr/>
        </p:nvSpPr>
        <p:spPr>
          <a:xfrm>
            <a:off x="389425" y="7777058"/>
            <a:ext cx="6769750" cy="1959639"/>
          </a:xfrm>
          <a:prstGeom prst="rect">
            <a:avLst/>
          </a:prstGeom>
          <a:noFill/>
        </p:spPr>
        <p:txBody>
          <a:bodyPr wrap="square" rtlCol="0">
            <a:spAutoFit/>
          </a:bodyPr>
          <a:lstStyle/>
          <a:p>
            <a:pPr marL="0" lvl="0" indent="0" algn="l" rtl="0">
              <a:lnSpc>
                <a:spcPct val="113000"/>
              </a:lnSpc>
              <a:spcBef>
                <a:spcPts val="1200"/>
              </a:spcBef>
              <a:spcAft>
                <a:spcPts val="0"/>
              </a:spcAft>
              <a:buNone/>
            </a:pPr>
            <a:r>
              <a:rPr lang="en-US" sz="1800" b="1" dirty="0">
                <a:solidFill>
                  <a:srgbClr val="465CA9"/>
                </a:solidFill>
                <a:latin typeface="Montserrat"/>
                <a:ea typeface="Montserrat"/>
                <a:cs typeface="Montserrat"/>
                <a:sym typeface="Montserrat"/>
              </a:rPr>
              <a:t>Course Objectives</a:t>
            </a:r>
          </a:p>
          <a:p>
            <a:pPr marL="457200" lvl="0" indent="-298450" algn="l" rtl="0">
              <a:spcBef>
                <a:spcPts val="1200"/>
              </a:spcBef>
              <a:spcAft>
                <a:spcPts val="0"/>
              </a:spcAft>
              <a:buSzPts val="1100"/>
              <a:buFont typeface="Montserrat"/>
              <a:buChar char="●"/>
            </a:pPr>
            <a:r>
              <a:rPr lang="en-US" sz="1100" dirty="0">
                <a:latin typeface="Montserrat"/>
                <a:ea typeface="Montserrat"/>
                <a:cs typeface="Montserrat"/>
                <a:sym typeface="Montserrat"/>
              </a:rPr>
              <a:t>Gain an understanding of the expectations of an allied healthcare professional in the workplace</a:t>
            </a:r>
          </a:p>
          <a:p>
            <a:pPr marL="457200" lvl="0" indent="-298450" algn="l" rtl="0">
              <a:spcBef>
                <a:spcPts val="0"/>
              </a:spcBef>
              <a:spcAft>
                <a:spcPts val="0"/>
              </a:spcAft>
              <a:buSzPts val="1100"/>
              <a:buFont typeface="Montserrat"/>
              <a:buChar char="●"/>
            </a:pPr>
            <a:r>
              <a:rPr lang="en-US" sz="1100" dirty="0">
                <a:latin typeface="Montserrat"/>
                <a:ea typeface="Montserrat"/>
                <a:cs typeface="Montserrat"/>
                <a:sym typeface="Montserrat"/>
              </a:rPr>
              <a:t>Develop and exercise emotional intelligence, self-management and interpersonal skills</a:t>
            </a:r>
          </a:p>
          <a:p>
            <a:pPr marL="457200" lvl="0" indent="-298450" algn="l" rtl="0">
              <a:spcBef>
                <a:spcPts val="0"/>
              </a:spcBef>
              <a:spcAft>
                <a:spcPts val="0"/>
              </a:spcAft>
              <a:buSzPts val="1100"/>
              <a:buFont typeface="Montserrat"/>
              <a:buChar char="●"/>
            </a:pPr>
            <a:r>
              <a:rPr lang="en-US" sz="1100" dirty="0">
                <a:latin typeface="Montserrat"/>
                <a:ea typeface="Montserrat"/>
                <a:cs typeface="Montserrat"/>
                <a:sym typeface="Montserrat"/>
              </a:rPr>
              <a:t>Build and improve internal and external communication skills with all exchanges</a:t>
            </a:r>
          </a:p>
          <a:p>
            <a:pPr marL="457200" lvl="0" indent="-298450" algn="l" rtl="0">
              <a:spcBef>
                <a:spcPts val="0"/>
              </a:spcBef>
              <a:spcAft>
                <a:spcPts val="0"/>
              </a:spcAft>
              <a:buSzPts val="1100"/>
              <a:buFont typeface="Montserrat"/>
              <a:buChar char="●"/>
            </a:pPr>
            <a:r>
              <a:rPr lang="en-US" sz="1100" dirty="0">
                <a:latin typeface="Montserrat"/>
                <a:ea typeface="Montserrat"/>
                <a:cs typeface="Montserrat"/>
                <a:sym typeface="Montserrat"/>
              </a:rPr>
              <a:t>Enhance the patient care experience with successful interactions and patient satisfaction</a:t>
            </a:r>
          </a:p>
          <a:p>
            <a:pPr marL="457200" lvl="0" indent="-298450" algn="l" rtl="0">
              <a:spcBef>
                <a:spcPts val="0"/>
              </a:spcBef>
              <a:spcAft>
                <a:spcPts val="0"/>
              </a:spcAft>
              <a:buSzPts val="1100"/>
              <a:buFont typeface="Montserrat"/>
              <a:buChar char="●"/>
            </a:pPr>
            <a:r>
              <a:rPr lang="en-US" sz="1100" dirty="0">
                <a:latin typeface="Montserrat"/>
                <a:ea typeface="Montserrat"/>
                <a:cs typeface="Montserrat"/>
                <a:sym typeface="Montserrat"/>
              </a:rPr>
              <a:t>Maintain solution-oriented conversations, manage conflict and build self-confidence</a:t>
            </a:r>
          </a:p>
          <a:p>
            <a:endParaRPr lang="en-US" dirty="0"/>
          </a:p>
        </p:txBody>
      </p:sp>
    </p:spTree>
    <p:extLst>
      <p:ext uri="{BB962C8B-B14F-4D97-AF65-F5344CB8AC3E}">
        <p14:creationId xmlns:p14="http://schemas.microsoft.com/office/powerpoint/2010/main" val="347344457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Props1.xml><?xml version="1.0" encoding="utf-8"?>
<ds:datastoreItem xmlns:ds="http://schemas.openxmlformats.org/officeDocument/2006/customXml" ds:itemID="{4DB7C383-401B-41CD-8224-468A95701CB3}">
  <ds:schemaRefs>
    <ds:schemaRef ds:uri="http://schemas.microsoft.com/sharepoint/v3/contenttype/forms"/>
  </ds:schemaRefs>
</ds:datastoreItem>
</file>

<file path=customXml/itemProps2.xml><?xml version="1.0" encoding="utf-8"?>
<ds:datastoreItem xmlns:ds="http://schemas.openxmlformats.org/officeDocument/2006/customXml" ds:itemID="{D4530A71-89F8-45BC-8BF5-A334E09A8786}"/>
</file>

<file path=customXml/itemProps3.xml><?xml version="1.0" encoding="utf-8"?>
<ds:datastoreItem xmlns:ds="http://schemas.openxmlformats.org/officeDocument/2006/customXml" ds:itemID="{D0757945-361F-4ABD-8E0E-096376A3499B}">
  <ds:schemaRefs>
    <ds:schemaRef ds:uri="http://purl.org/dc/terms/"/>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 ds:uri="59a841ba-70b8-4be4-ad36-34aec6050b8a"/>
    <ds:schemaRef ds:uri="b64e289c-fe93-42be-bb63-68a2e40d2849"/>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TotalTime>
  <Words>2453</Words>
  <Application>Microsoft Macintosh PowerPoint</Application>
  <PresentationFormat>Custom</PresentationFormat>
  <Paragraphs>140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Montserrat</vt:lpstr>
      <vt:lpstr>Simple Light</vt:lpstr>
      <vt:lpstr>Behavior Technician Specialist</vt:lpstr>
      <vt:lpstr>Behavior Technician Specialist Details</vt:lpstr>
      <vt:lpstr>Program Description</vt:lpstr>
      <vt:lpstr>Program Description (cont.)</vt:lpstr>
      <vt:lpstr>Program Objectives &amp; Features</vt:lpstr>
      <vt:lpstr>Equipment &amp; Courseware/Textbooks</vt:lpstr>
      <vt:lpstr>Enrollment Eligibility Requirements</vt:lpstr>
      <vt:lpstr>Behavior Technician Specialist Courses</vt:lpstr>
      <vt:lpstr>PS-1011: Professionalism in Allied Health</vt:lpstr>
      <vt:lpstr>BT-3011: Registered Behavior Technician Training</vt:lpstr>
      <vt:lpstr>HI-1014: Introduction to Human Anatomy and Medical Terminology</vt:lpstr>
      <vt:lpstr>Eligible Program Certifications</vt:lpstr>
      <vt:lpstr>Registered Behavior Technician (RBT)</vt:lpstr>
      <vt:lpstr>Potential Careers &amp; Job Outlook</vt:lpstr>
      <vt:lpstr>Behavior Technician Specialist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Technician Specialist</dc:title>
  <dc:creator>Melissa Casey</dc:creator>
  <cp:lastModifiedBy>Kayla Haack</cp:lastModifiedBy>
  <cp:revision>26</cp:revision>
  <dcterms:modified xsi:type="dcterms:W3CDTF">2023-12-05T01:44:49Z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y fmtid="{D5CDD505-2E9C-101B-9397-08002B2CF9AE}" pid="3" name="MediaServiceImageTags">
    <vt:lpwstr/>
  </property>
</Properties>
</file>